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sldIdLst>
    <p:sldId id="256" r:id="rId6"/>
    <p:sldId id="267" r:id="rId7"/>
    <p:sldId id="268" r:id="rId8"/>
    <p:sldId id="274" r:id="rId9"/>
    <p:sldId id="273" r:id="rId10"/>
    <p:sldId id="272" r:id="rId11"/>
    <p:sldId id="271" r:id="rId12"/>
    <p:sldId id="270" r:id="rId13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o-ro" sz="18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/>
  <p:extLst>
    <p:ext uri="smNativeData">
      <pr:smAppRevision xmlns:pr="smNativeData" xmlns="smNativeData" dt="1633936691" val="1024" revOS="4"/>
      <pr:smFileRevision xmlns:pr="smNativeData" xmlns="smNativeData" dt="1633936691" val="0"/>
      <pr:guideOptions xmlns:pr="smNativeData" xmlns="smNativeData" dt="1633936691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Grid="0">
      <p:cViewPr varScale="1">
        <p:scale>
          <a:sx n="102" d="100"/>
          <a:sy n="102" d="100"/>
        </p:scale>
        <p:origin x="378" y="444"/>
      </p:cViewPr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21" d="100"/>
        <a:sy n="21" d="100"/>
      </p:scale>
      <p:origin x="0" y="0"/>
    </p:cViewPr>
  </p:sorterViewPr>
  <p:notesViewPr>
    <p:cSldViewPr snapToGrid="0">
      <p:cViewPr>
        <p:scale>
          <a:sx n="102" d="100"/>
          <a:sy n="102" d="100"/>
        </p:scale>
        <p:origin x="378" y="444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AkAAOgGAACgQQAAmBUAABAAAAAmAAAACAAAAIGAAAAAAAAAMAAAABQAAAAAAAAAAAD//wAAAQAAAP//AAABAA=="/>
              </a:ext>
            </a:extLst>
          </p:cNvSpPr>
          <p:nvPr>
            <p:ph type="ctrTitle"/>
          </p:nvPr>
        </p:nvSpPr>
        <p:spPr>
          <a:xfrm>
            <a:off x="1524000" y="1122680"/>
            <a:ext cx="9144000" cy="23876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lang="ro-ro" sz="6000"/>
            </a:lvl1pPr>
            <a:lvl2pPr>
              <a:defRPr lang="ro-ro"/>
            </a:lvl2pPr>
            <a:lvl3pPr>
              <a:defRPr lang="ro-ro"/>
            </a:lvl3pPr>
            <a:lvl4pPr>
              <a:defRPr lang="ro-ro"/>
            </a:lvl4pPr>
            <a:lvl5pPr>
              <a:defRPr lang="ro-ro"/>
            </a:lvl5pPr>
            <a:lvl6pPr>
              <a:defRPr lang="ro-ro"/>
            </a:lvl6pPr>
            <a:lvl7pPr>
              <a:defRPr lang="ro-ro"/>
            </a:lvl7pPr>
            <a:lvl8pPr>
              <a:defRPr lang="ro-ro"/>
            </a:lvl8pPr>
            <a:lvl9pPr>
              <a:defRPr lang="ro-ro"/>
            </a:lvl9pPr>
          </a:lstStyle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AkAACkWAACgQQAAWCAAABAAAAAmAAAACAAAAAG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/>
          <a:lstStyle>
            <a:lvl1pPr marL="0" indent="0" algn="ctr">
              <a:buNone/>
              <a:defRPr lang="ro-ro" sz="2400"/>
            </a:lvl1pPr>
            <a:lvl2pPr marL="457200" indent="0" algn="ctr">
              <a:buNone/>
              <a:defRPr lang="ro-ro" sz="2000"/>
            </a:lvl2pPr>
            <a:lvl3pPr marL="914400" indent="0" algn="ctr">
              <a:buNone/>
              <a:defRPr lang="ro-ro" sz="1800"/>
            </a:lvl3pPr>
            <a:lvl4pPr marL="1371600" indent="0" algn="ctr">
              <a:buNone/>
              <a:defRPr lang="ro-ro" sz="1600"/>
            </a:lvl4pPr>
            <a:lvl5pPr marL="1828800" indent="0" algn="ctr">
              <a:buNone/>
              <a:defRPr lang="ro-ro" sz="1600"/>
            </a:lvl5pPr>
            <a:lvl6pPr marL="2286000" indent="0" algn="ctr">
              <a:buNone/>
              <a:defRPr lang="ro-ro" sz="1600"/>
            </a:lvl6pPr>
            <a:lvl7pPr marL="2743200" indent="0" algn="ctr">
              <a:buNone/>
              <a:defRPr lang="ro-ro" sz="1600"/>
            </a:lvl7pPr>
            <a:lvl8pPr marL="3200400" indent="0" algn="ctr">
              <a:buNone/>
              <a:defRPr lang="ro-ro" sz="1600"/>
            </a:lvl8pPr>
            <a:lvl9pPr marL="3657600" indent="0" algn="ctr">
              <a:buNone/>
              <a:defRPr lang="ro-ro" sz="1600"/>
            </a:lvl9pPr>
          </a:lstStyle>
          <a:p>
            <a:pPr>
              <a:defRPr lang="ro-ro"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0649-07F6-7BF0-B896-F1A548D84EA4}" type="datetime1">
              <a:t>06.10.2021</a:t>
            </a:fld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266D-23F6-7BD0-B896-D58568D84E80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18A3-EDF6-7BEE-B896-1BBB56D84E4E}" type="datetime1">
              <a:t>06.10.2021</a:t>
            </a:fld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71EF-A1F6-7B87-B896-57D23FD84E02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rDUAAD8CAADYRQAAACYAABAAAAAmAAAACAAAAAMAAAAAAAAAMAAAABQAAAAAAAAAAAD//wAAAQAAAP//AAABAA=="/>
              </a:ext>
            </a:extLst>
          </p:cNvSpPr>
          <p:nvPr>
            <p:ph type="title"/>
          </p:nvPr>
        </p:nvSpPr>
        <p:spPr>
          <a:xfrm>
            <a:off x="8724900" y="365125"/>
            <a:ext cx="2628900" cy="581215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C8NAAAACY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838200" y="365125"/>
            <a:ext cx="7734300" cy="581215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4AFC-B2F6-7BBC-B896-44E904D84E11}" type="datetime1">
              <a:t>06.10.2021</a:t>
            </a:fld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114D-03F6-7BE7-B896-F5B25FD84EA0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64B6-F8F6-7B92-B896-0EC72AD84E5B}" type="datetime1">
              <a:t>06.10.2021</a:t>
            </a:fld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1661-2FF6-7BE0-B896-D9B558D84E8C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gUAAIUKAADORQAAERw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831850" y="1710055"/>
            <a:ext cx="10515600" cy="2852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ro-ro" sz="6000"/>
            </a:lvl1pPr>
            <a:lvl2pPr>
              <a:defRPr lang="ro-ro"/>
            </a:lvl2pPr>
            <a:lvl3pPr>
              <a:defRPr lang="ro-ro"/>
            </a:lvl3pPr>
            <a:lvl4pPr>
              <a:defRPr lang="ro-ro"/>
            </a:lvl4pPr>
            <a:lvl5pPr>
              <a:defRPr lang="ro-ro"/>
            </a:lvl5pPr>
            <a:lvl6pPr>
              <a:defRPr lang="ro-ro"/>
            </a:lvl6pPr>
            <a:lvl7pPr>
              <a:defRPr lang="ro-ro"/>
            </a:lvl7pPr>
            <a:lvl8pPr>
              <a:defRPr lang="ro-ro"/>
            </a:lvl8pPr>
            <a:lvl9pPr>
              <a:defRPr lang="ro-ro"/>
            </a:lvl9pPr>
          </a:lstStyle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gUAADwcAADORQAAdi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831850" y="4589780"/>
            <a:ext cx="10515600" cy="1499870"/>
          </a:xfrm>
        </p:spPr>
        <p:txBody>
          <a:bodyPr/>
          <a:lstStyle>
            <a:lvl1pPr marL="0" indent="0">
              <a:buNone/>
              <a:defRPr lang="ro-ro" sz="2400">
                <a:solidFill>
                  <a:srgbClr val="8C8C8C"/>
                </a:solidFill>
              </a:defRPr>
            </a:lvl1pPr>
            <a:lvl2pPr marL="457200" indent="0">
              <a:buNone/>
              <a:defRPr lang="ro-ro" sz="2000">
                <a:solidFill>
                  <a:srgbClr val="8C8C8C"/>
                </a:solidFill>
              </a:defRPr>
            </a:lvl2pPr>
            <a:lvl3pPr marL="914400" indent="0">
              <a:buNone/>
              <a:defRPr lang="ro-ro" sz="1800">
                <a:solidFill>
                  <a:srgbClr val="8C8C8C"/>
                </a:solidFill>
              </a:defRPr>
            </a:lvl3pPr>
            <a:lvl4pPr marL="1371600" indent="0">
              <a:buNone/>
              <a:defRPr lang="ro-ro" sz="1600">
                <a:solidFill>
                  <a:srgbClr val="8C8C8C"/>
                </a:solidFill>
              </a:defRPr>
            </a:lvl4pPr>
            <a:lvl5pPr marL="1828800" indent="0">
              <a:buNone/>
              <a:defRPr lang="ro-ro" sz="1600">
                <a:solidFill>
                  <a:srgbClr val="8C8C8C"/>
                </a:solidFill>
              </a:defRPr>
            </a:lvl5pPr>
            <a:lvl6pPr marL="2286000" indent="0">
              <a:buNone/>
              <a:defRPr lang="ro-ro" sz="1600">
                <a:solidFill>
                  <a:srgbClr val="8C8C8C"/>
                </a:solidFill>
              </a:defRPr>
            </a:lvl6pPr>
            <a:lvl7pPr marL="2743200" indent="0">
              <a:buNone/>
              <a:defRPr lang="ro-ro" sz="1600">
                <a:solidFill>
                  <a:srgbClr val="8C8C8C"/>
                </a:solidFill>
              </a:defRPr>
            </a:lvl7pPr>
            <a:lvl8pPr marL="3200400" indent="0">
              <a:buNone/>
              <a:defRPr lang="ro-ro" sz="1600">
                <a:solidFill>
                  <a:srgbClr val="8C8C8C"/>
                </a:solidFill>
              </a:defRPr>
            </a:lvl8pPr>
            <a:lvl9pPr marL="3657600" indent="0">
              <a:buNone/>
              <a:defRPr lang="ro-ro" sz="1600">
                <a:solidFill>
                  <a:srgbClr val="8C8C8C"/>
                </a:solidFill>
              </a:defRPr>
            </a:lvl9pPr>
          </a:lstStyle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2297-D9F6-7BD4-B896-2F816CD84E7A}" type="datetime1">
              <a:t>06.10.2021</a:t>
            </a:fld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64D3-9DF6-7B92-B896-6BC72AD84E3E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qp7T8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AIJQAAACY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838200" y="1825625"/>
            <a:ext cx="5181600" cy="4351655"/>
          </a:xfrm>
        </p:spPr>
        <p:txBody>
          <a:bodyPr/>
          <a:lstStyle/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DsLAADYRQAAACY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6172200" y="1825625"/>
            <a:ext cx="5181600" cy="4351655"/>
          </a:xfrm>
        </p:spPr>
        <p:txBody>
          <a:bodyPr/>
          <a:lstStyle/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35B6-F8F6-7BC3-B896-0E967BD84E5B}" type="datetime1">
              <a:t>06.10.2021</a:t>
            </a:fld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4EMQQ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6650-1EF6-7B90-B896-E8C528D84EBD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D8CAADbRQAAZwo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840105" y="365125"/>
            <a:ext cx="10515600" cy="1325880"/>
          </a:xfrm>
        </p:spPr>
        <p:txBody>
          <a:bodyPr/>
          <a:lstStyle/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FgKAADlJAAAaQ8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840105" y="1681480"/>
            <a:ext cx="5157470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o-ro" sz="2400" b="1"/>
            </a:lvl1pPr>
            <a:lvl2pPr marL="457200" indent="0">
              <a:buNone/>
              <a:defRPr lang="ro-ro" sz="2000" b="1"/>
            </a:lvl2pPr>
            <a:lvl3pPr marL="914400" indent="0">
              <a:buNone/>
              <a:defRPr lang="ro-ro" sz="1800" b="1"/>
            </a:lvl3pPr>
            <a:lvl4pPr marL="1371600" indent="0">
              <a:buNone/>
              <a:defRPr lang="ro-ro" sz="1600" b="1"/>
            </a:lvl4pPr>
            <a:lvl5pPr marL="1828800" indent="0">
              <a:buNone/>
              <a:defRPr lang="ro-ro" sz="1600" b="1"/>
            </a:lvl5pPr>
            <a:lvl6pPr marL="2286000" indent="0">
              <a:buNone/>
              <a:defRPr lang="ro-ro" sz="1600" b="1"/>
            </a:lvl6pPr>
            <a:lvl7pPr marL="2743200" indent="0">
              <a:buNone/>
              <a:defRPr lang="ro-ro" sz="1600" b="1"/>
            </a:lvl7pPr>
            <a:lvl8pPr marL="3200400" indent="0">
              <a:buNone/>
              <a:defRPr lang="ro-ro" sz="1600" b="1"/>
            </a:lvl8pPr>
            <a:lvl9pPr marL="3657600" indent="0">
              <a:buNone/>
              <a:defRPr lang="ro-ro" sz="1600" b="1"/>
            </a:lvl9pPr>
          </a:lstStyle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GkPAADlJAAAFCY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840105" y="2505075"/>
            <a:ext cx="5157470" cy="3684905"/>
          </a:xfrm>
        </p:spPr>
        <p:txBody>
          <a:bodyPr/>
          <a:lstStyle/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UAT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FgKAADbRQAAaQ8AABAAAAAmAAAACAAAAIGAAAAAAAAAMAAAABQAAAAAAAAAAAD//wAAAQAAAP//AAABAA=="/>
              </a:ext>
            </a:extLst>
          </p:cNvSpPr>
          <p:nvPr>
            <p:ph idx="3"/>
          </p:nvPr>
        </p:nvSpPr>
        <p:spPr>
          <a:xfrm>
            <a:off x="6172200" y="1681480"/>
            <a:ext cx="5183505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o-ro" sz="2400" b="1"/>
            </a:lvl1pPr>
            <a:lvl2pPr marL="457200" indent="0">
              <a:buNone/>
              <a:defRPr lang="ro-ro" sz="2000" b="1"/>
            </a:lvl2pPr>
            <a:lvl3pPr marL="914400" indent="0">
              <a:buNone/>
              <a:defRPr lang="ro-ro" sz="1800" b="1"/>
            </a:lvl3pPr>
            <a:lvl4pPr marL="1371600" indent="0">
              <a:buNone/>
              <a:defRPr lang="ro-ro" sz="1600" b="1"/>
            </a:lvl4pPr>
            <a:lvl5pPr marL="1828800" indent="0">
              <a:buNone/>
              <a:defRPr lang="ro-ro" sz="1600" b="1"/>
            </a:lvl5pPr>
            <a:lvl6pPr marL="2286000" indent="0">
              <a:buNone/>
              <a:defRPr lang="ro-ro" sz="1600" b="1"/>
            </a:lvl6pPr>
            <a:lvl7pPr marL="2743200" indent="0">
              <a:buNone/>
              <a:defRPr lang="ro-ro" sz="1600" b="1"/>
            </a:lvl7pPr>
            <a:lvl8pPr marL="3200400" indent="0">
              <a:buNone/>
              <a:defRPr lang="ro-ro" sz="1600" b="1"/>
            </a:lvl8pPr>
            <a:lvl9pPr marL="3657600" indent="0">
              <a:buNone/>
              <a:defRPr lang="ro-ro" sz="1600" b="1"/>
            </a:lvl9pPr>
          </a:lstStyle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281w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GkPAADbRQAAFCYAABAAAAAmAAAACAAAAAEAAAAAAAAAMAAAABQAAAAAAAAAAAD//wAAAQAAAP//AAABAA=="/>
              </a:ext>
            </a:extLst>
          </p:cNvSpPr>
          <p:nvPr>
            <p:ph idx="4"/>
          </p:nvPr>
        </p:nvSpPr>
        <p:spPr>
          <a:xfrm>
            <a:off x="6172200" y="2505075"/>
            <a:ext cx="5183505" cy="3684905"/>
          </a:xfrm>
        </p:spPr>
        <p:txBody>
          <a:bodyPr/>
          <a:lstStyle/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7F37-79F6-7B89-B896-8FDC31D84EDA}" type="datetime1">
              <a:t>06.10.2021</a:t>
            </a:fld>
          </a:p>
        </p:txBody>
      </p:sp>
      <p:sp>
        <p:nvSpPr>
          <p:cNvPr id="8" name="Footer Placeholder 7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Y3gw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9" name="Slide Number Placeholder 8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40FC-B2F6-7BB6-B896-44E30ED84E11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VWsnc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4E65-2BF6-7BB8-B896-DDED00D84E88}" type="datetime1">
              <a:t>06.10.2021</a:t>
            </a:fld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72AA-E4F6-7B84-B896-12D13CD84E47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0140-0EF6-7BF7-B896-F8A24FD84EAD}" type="datetime1">
              <a:t>06.10.2021</a:t>
            </a:fld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1592-DCF6-7BE3-B896-2AB65BD84E7F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NACAABbHQAAqAw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ro-ro" sz="3200"/>
            </a:lvl1pPr>
            <a:lvl2pPr>
              <a:defRPr lang="ro-ro"/>
            </a:lvl2pPr>
            <a:lvl3pPr>
              <a:defRPr lang="ro-ro"/>
            </a:lvl3pPr>
            <a:lvl4pPr>
              <a:defRPr lang="ro-ro"/>
            </a:lvl4pPr>
            <a:lvl5pPr>
              <a:defRPr lang="ro-ro"/>
            </a:lvl5pPr>
            <a:lvl6pPr>
              <a:defRPr lang="ro-ro"/>
            </a:lvl6pPr>
            <a:lvl7pPr>
              <a:defRPr lang="ro-ro"/>
            </a:lvl7pPr>
            <a:lvl8pPr>
              <a:defRPr lang="ro-ro"/>
            </a:lvl8pPr>
            <a:lvl9pPr>
              <a:defRPr lang="ro-ro"/>
            </a:lvl9pPr>
          </a:lstStyle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DrjXc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x8AABMGAADbRQAADiQ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>
              <a:defRPr lang="ro-ro" sz="3200"/>
            </a:lvl1pPr>
            <a:lvl2pPr>
              <a:defRPr lang="ro-ro" sz="2800"/>
            </a:lvl2pPr>
            <a:lvl3pPr>
              <a:defRPr lang="ro-ro" sz="2400"/>
            </a:lvl3pPr>
            <a:lvl4pPr>
              <a:defRPr lang="ro-ro" sz="2000"/>
            </a:lvl4pPr>
            <a:lvl5pPr>
              <a:defRPr lang="ro-ro" sz="2000"/>
            </a:lvl5pPr>
            <a:lvl6pPr>
              <a:defRPr lang="ro-ro" sz="2000"/>
            </a:lvl6pPr>
            <a:lvl7pPr>
              <a:defRPr lang="ro-ro" sz="2000"/>
            </a:lvl7pPr>
            <a:lvl8pPr>
              <a:defRPr lang="ro-ro" sz="2000"/>
            </a:lvl8pPr>
            <a:lvl9pPr>
              <a:defRPr lang="ro-ro" sz="2000"/>
            </a:lvl9pPr>
          </a:lstStyle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KgMAABbHQAAGyQ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ro-ro" sz="1600"/>
            </a:lvl1pPr>
            <a:lvl2pPr marL="457200" indent="0">
              <a:buNone/>
              <a:defRPr lang="ro-ro" sz="1400"/>
            </a:lvl2pPr>
            <a:lvl3pPr marL="914400" indent="0">
              <a:buNone/>
              <a:defRPr lang="ro-ro" sz="1200"/>
            </a:lvl3pPr>
            <a:lvl4pPr marL="1371600" indent="0">
              <a:buNone/>
              <a:defRPr lang="ro-ro" sz="1000"/>
            </a:lvl4pPr>
            <a:lvl5pPr marL="1828800" indent="0">
              <a:buNone/>
              <a:defRPr lang="ro-ro" sz="1000"/>
            </a:lvl5pPr>
            <a:lvl6pPr marL="2286000" indent="0">
              <a:buNone/>
              <a:defRPr lang="ro-ro" sz="1000"/>
            </a:lvl6pPr>
            <a:lvl7pPr marL="2743200" indent="0">
              <a:buNone/>
              <a:defRPr lang="ro-ro" sz="1000"/>
            </a:lvl7pPr>
            <a:lvl8pPr marL="3200400" indent="0">
              <a:buNone/>
              <a:defRPr lang="ro-ro" sz="1000"/>
            </a:lvl8pPr>
            <a:lvl9pPr marL="3657600" indent="0">
              <a:buNone/>
              <a:defRPr lang="ro-ro" sz="1000"/>
            </a:lvl9pPr>
          </a:lstStyle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376E-20F6-7BC1-B896-D69479D84E83}" type="datetime1">
              <a:t>06.10.2021</a:t>
            </a:fld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242E-60F6-7BD2-B896-96876AD84EC3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NACAABbHQAAqAw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ro-ro" sz="3200"/>
            </a:lvl1pPr>
            <a:lvl2pPr>
              <a:defRPr lang="ro-ro"/>
            </a:lvl2pPr>
            <a:lvl3pPr>
              <a:defRPr lang="ro-ro"/>
            </a:lvl3pPr>
            <a:lvl4pPr>
              <a:defRPr lang="ro-ro"/>
            </a:lvl4pPr>
            <a:lvl5pPr>
              <a:defRPr lang="ro-ro"/>
            </a:lvl5pPr>
            <a:lvl6pPr>
              <a:defRPr lang="ro-ro"/>
            </a:lvl6pPr>
            <a:lvl7pPr>
              <a:defRPr lang="ro-ro"/>
            </a:lvl7pPr>
            <a:lvl8pPr>
              <a:defRPr lang="ro-ro"/>
            </a:lvl8pPr>
            <a:lvl9pPr>
              <a:defRPr lang="ro-ro"/>
            </a:lvl9pPr>
          </a:lstStyle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x8AABMGAADbRQAADiQAABAAAAAmAAAACAAAAAGAAAAAAAAAMAAAABQAAAAAAAAAAAD//wAAAQAAAP//AAABAA=="/>
              </a:ext>
            </a:extLst>
          </p:cNvSpPr>
          <p:nvPr>
            <p:ph type="pic"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 marL="0" indent="0">
              <a:buNone/>
              <a:defRPr lang="ro-ro" sz="3200"/>
            </a:lvl1pPr>
            <a:lvl2pPr marL="457200" indent="0">
              <a:buNone/>
              <a:defRPr lang="ro-ro" sz="2800"/>
            </a:lvl2pPr>
            <a:lvl3pPr marL="914400" indent="0">
              <a:buNone/>
              <a:defRPr lang="ro-ro" sz="2400"/>
            </a:lvl3pPr>
            <a:lvl4pPr marL="1371600" indent="0">
              <a:buNone/>
              <a:defRPr lang="ro-ro" sz="2000"/>
            </a:lvl4pPr>
            <a:lvl5pPr marL="1828800" indent="0">
              <a:buNone/>
              <a:defRPr lang="ro-ro" sz="2000"/>
            </a:lvl5pPr>
            <a:lvl6pPr marL="2286000" indent="0">
              <a:buNone/>
              <a:defRPr lang="ro-ro" sz="2000"/>
            </a:lvl6pPr>
            <a:lvl7pPr marL="2743200" indent="0">
              <a:buNone/>
              <a:defRPr lang="ro-ro" sz="2000"/>
            </a:lvl7pPr>
            <a:lvl8pPr marL="3200400" indent="0">
              <a:buNone/>
              <a:defRPr lang="ro-ro" sz="2000"/>
            </a:lvl8pPr>
            <a:lvl9pPr marL="3657600" indent="0">
              <a:buNone/>
              <a:defRPr lang="ro-ro" sz="2000"/>
            </a:lvl9pPr>
          </a:lstStyle>
          <a:p>
            <a:pPr>
              <a:defRPr lang="ro-ro"/>
            </a:pPr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KgMAABbHQAAGyQ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ro-ro" sz="1600"/>
            </a:lvl1pPr>
            <a:lvl2pPr marL="457200" indent="0">
              <a:buNone/>
              <a:defRPr lang="ro-ro" sz="1400"/>
            </a:lvl2pPr>
            <a:lvl3pPr marL="914400" indent="0">
              <a:buNone/>
              <a:defRPr lang="ro-ro" sz="1200"/>
            </a:lvl3pPr>
            <a:lvl4pPr marL="1371600" indent="0">
              <a:buNone/>
              <a:defRPr lang="ro-ro" sz="1000"/>
            </a:lvl4pPr>
            <a:lvl5pPr marL="1828800" indent="0">
              <a:buNone/>
              <a:defRPr lang="ro-ro" sz="1000"/>
            </a:lvl5pPr>
            <a:lvl6pPr marL="2286000" indent="0">
              <a:buNone/>
              <a:defRPr lang="ro-ro" sz="1000"/>
            </a:lvl6pPr>
            <a:lvl7pPr marL="2743200" indent="0">
              <a:buNone/>
              <a:defRPr lang="ro-ro" sz="1000"/>
            </a:lvl7pPr>
            <a:lvl8pPr marL="3200400" indent="0">
              <a:buNone/>
              <a:defRPr lang="ro-ro" sz="1000"/>
            </a:lvl8pPr>
            <a:lvl9pPr marL="3657600" indent="0">
              <a:buNone/>
              <a:defRPr lang="ro-ro" sz="1000"/>
            </a:lvl9pPr>
          </a:lstStyle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MAAAABQAAAAAAAAAAAD//wAAAQAAAP//AAABAA=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o-ro"/>
            </a:pPr>
            <a:fld id="{1B2E2882-CCF6-7BDE-B896-3A8B66D84E6F}" type="datetime1">
              <a:t>06.10.2021</a:t>
            </a:fld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o-ro"/>
            </a:pPr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o-ro"/>
            </a:pPr>
            <a:fld id="{1B2E4B1D-53F6-7BBD-B896-A5E805D84EF0}" type="slidenum">
              <a:t>‹#›</a:t>
            </a:fld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D8CAADYRQAAZwoAABAAAAAmAAAACAAAAL8vAAAAAAAAMAAAABQAAAAAAAAAAAD//wAAAQAAAP//AAABAA==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o-ro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DsLAADYRQAAACYAABAAAAAmAAAACAAAAD8vAAAAAAAAMAAAABQAAAAAAAAAAAD//wAAAQAAAP//AAABAA==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o-ro"/>
            </a:pPr>
            <a:r>
              <a:rPr lang="en-us"/>
              <a:t>Edit Master text styles</a:t>
            </a:r>
            <a:endParaRPr lang="en-us"/>
          </a:p>
          <a:p>
            <a:pPr lvl="1">
              <a:defRPr lang="ro-ro"/>
            </a:pPr>
            <a:r>
              <a:rPr lang="en-us"/>
              <a:t>Second level</a:t>
            </a:r>
            <a:endParaRPr lang="en-us"/>
          </a:p>
          <a:p>
            <a:pPr lvl="2">
              <a:defRPr lang="ro-ro"/>
            </a:pPr>
            <a:r>
              <a:rPr lang="en-us"/>
              <a:t>Third level</a:t>
            </a:r>
            <a:endParaRPr lang="en-us"/>
          </a:p>
          <a:p>
            <a:pPr lvl="3">
              <a:defRPr lang="ro-ro"/>
            </a:pPr>
            <a:r>
              <a:rPr lang="en-us"/>
              <a:t>Fourth level</a:t>
            </a:r>
            <a:endParaRPr lang="en-us"/>
          </a:p>
          <a:p>
            <a:pPr lvl="4">
              <a:defRPr lang="ro-ro"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BonAAAIFgAAWSkAABAAAAAmAAAACAAAAL+PAAAAAAAAMAAAABQAAAAAAAAAAAD//wAAAQAAAP//AAABAA==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ro-ro" sz="1200">
                <a:solidFill>
                  <a:srgbClr val="8C8C8C"/>
                </a:solidFill>
              </a:defRPr>
            </a:lvl1pPr>
            <a:lvl2pPr>
              <a:defRPr lang="ro-ro"/>
            </a:lvl2pPr>
            <a:lvl3pPr>
              <a:defRPr lang="ro-ro"/>
            </a:lvl3pPr>
            <a:lvl4pPr>
              <a:defRPr lang="ro-ro"/>
            </a:lvl4pPr>
            <a:lvl5pPr>
              <a:defRPr lang="ro-ro"/>
            </a:lvl5pPr>
            <a:lvl6pPr>
              <a:defRPr lang="ro-ro"/>
            </a:lvl6pPr>
            <a:lvl7pPr>
              <a:defRPr lang="ro-ro"/>
            </a:lvl7pPr>
            <a:lvl8pPr>
              <a:defRPr lang="ro-ro"/>
            </a:lvl8pPr>
            <a:lvl9pPr>
              <a:defRPr lang="ro-ro"/>
            </a:lvl9pPr>
          </a:lstStyle>
          <a:p>
            <a:pPr>
              <a:defRPr lang="ro-ro"/>
            </a:pPr>
            <a:fld id="{1B2E5014-5AF6-7BA6-B896-ACF31ED84EF9}" type="datetime1">
              <a:t/>
            </a:fld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BgAABonAAAoMgAAWSkAABAAAAAmAAAACAAAAL+PAAAAAAAA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ro-ro" sz="1200">
                <a:solidFill>
                  <a:srgbClr val="8C8C8C"/>
                </a:solidFill>
              </a:defRPr>
            </a:lvl1pPr>
            <a:lvl2pPr>
              <a:defRPr lang="ro-ro"/>
            </a:lvl2pPr>
            <a:lvl3pPr>
              <a:defRPr lang="ro-ro"/>
            </a:lvl3pPr>
            <a:lvl4pPr>
              <a:defRPr lang="ro-ro"/>
            </a:lvl4pPr>
            <a:lvl5pPr>
              <a:defRPr lang="ro-ro"/>
            </a:lvl5pPr>
            <a:lvl6pPr>
              <a:defRPr lang="ro-ro"/>
            </a:lvl6pPr>
            <a:lvl7pPr>
              <a:defRPr lang="ro-ro"/>
            </a:lvl7pPr>
            <a:lvl8pPr>
              <a:defRPr lang="ro-ro"/>
            </a:lvl8pPr>
            <a:lvl9pPr>
              <a:defRPr lang="ro-ro"/>
            </a:lvl9pPr>
          </a:lstStyle>
          <a:p>
            <a:pPr>
              <a:defRPr lang="ro-ro"/>
            </a:pP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7_M+VjY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+DQAABonAADYRQAAWSkAABAAAAAmAAAACAAAAL+PAAAAAAAA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ro-ro" sz="1200">
                <a:solidFill>
                  <a:srgbClr val="8C8C8C"/>
                </a:solidFill>
              </a:defRPr>
            </a:lvl1pPr>
            <a:lvl2pPr>
              <a:defRPr lang="ro-ro"/>
            </a:lvl2pPr>
            <a:lvl3pPr>
              <a:defRPr lang="ro-ro"/>
            </a:lvl3pPr>
            <a:lvl4pPr>
              <a:defRPr lang="ro-ro"/>
            </a:lvl4pPr>
            <a:lvl5pPr>
              <a:defRPr lang="ro-ro"/>
            </a:lvl5pPr>
            <a:lvl6pPr>
              <a:defRPr lang="ro-ro"/>
            </a:lvl6pPr>
            <a:lvl7pPr>
              <a:defRPr lang="ro-ro"/>
            </a:lvl7pPr>
            <a:lvl8pPr>
              <a:defRPr lang="ro-ro"/>
            </a:lvl8pPr>
            <a:lvl9pPr>
              <a:defRPr lang="ro-ro"/>
            </a:lvl9pPr>
          </a:lstStyle>
          <a:p>
            <a:pPr>
              <a:defRPr lang="ro-ro"/>
            </a:pPr>
            <a:fld id="{1B2E497D-33F6-7BBF-B896-C5EA07D84E90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ro-ro" sz="4400" b="0" i="0" u="none" strike="noStrike" kern="1" spc="0" baseline="0">
          <a:solidFill>
            <a:schemeClr val="tx1"/>
          </a:solidFill>
          <a:effectLst/>
          <a:latin typeface="Calibri Light" pitchFamily="2" charset="-52"/>
          <a:ea typeface="Calibri Light" pitchFamily="2" charset="-52"/>
          <a:cs typeface="Calibri Light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2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24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20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o-ro" sz="1800" b="0" i="0" u="none" strike="noStrike" kern="1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8.jpe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9.jpe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0.jpe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1.jpe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2.jpe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3.jpe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LcCAAAAAAAAAAAAAAAAAABkAAAAZAAAAAAAAAAjAAAABAAAAGQAAAAXAAAAFAAAAAAAAAAAAAAA/38AAP9/AAAAAAAACQAAAAQAAAAGAAQ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+AAAAAEsAADAqAAAQAAAAJgAAAAgAAAD//////////zAAAAAUAAAAAAAAAAAA//8AAAEAAAD//wAAAQA="/>
              </a:ext>
            </a:extLst>
          </p:cNvPicPr>
          <p:nvPr/>
        </p:nvPicPr>
        <p:blipFill>
          <a:blip r:embed="rId2"/>
          <a:srcRect l="0" t="6950" r="0" b="0"/>
          <a:stretch>
            <a:fillRect/>
          </a:stretch>
        </p:blipFill>
        <p:spPr>
          <a:xfrm>
            <a:off x="0" y="39370"/>
            <a:ext cx="12192000" cy="68186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3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8hAAA+AAAAUSkAAIUI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475605" y="39370"/>
            <a:ext cx="1240790" cy="13455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K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cjAAAYAQAAyScAAA4G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177800"/>
            <a:ext cx="742950" cy="80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2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4DAAAYAQAAlAcAAMk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177800"/>
            <a:ext cx="654050" cy="600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2" descr="colour Programme logo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1DAAA9AQAAR0gAAMk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930255" y="201295"/>
            <a:ext cx="819150" cy="576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3" descr="strip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KAAACksAADAq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8910"/>
            <a:ext cx="12198350" cy="3390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1"/>
          <p:cNvPicPr>
            <a:picLocks noChangeAspect="1"/>
            <a:extLst>
              <a:ext uri="smNativeData">
                <pr:smNativeData xmlns:pr="smNativeData" xmlns="smNativeData" val="SMDATA_19_M+VjYR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NoLAABqBgAAMT8AAI4kAAAA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926590" y="1042670"/>
            <a:ext cx="8345805" cy="48996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cjAAAYAQAAyScAAA4G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177800"/>
            <a:ext cx="742950" cy="80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4DAAAYAQAAlAcAAMk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177800"/>
            <a:ext cx="654050" cy="600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 descr="colour Programme logo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1DAAA9AQAAR0gAAMk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930255" y="201295"/>
            <a:ext cx="819150" cy="576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 descr="strip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KAAACksAADAq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8910"/>
            <a:ext cx="12198350" cy="3390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:pr="smNativeData" xmlns="smNativeData" val="SMDATA_19_M+VjYR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hRxz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oLAAA4BgAAwD8AAG8lAAAA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896110" y="1010920"/>
            <a:ext cx="8467090" cy="50742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6/PX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cjAAAYAQAAyScAAA4G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177800"/>
            <a:ext cx="742950" cy="80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iRhv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4DAAAYAQAAlAcAAMk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177800"/>
            <a:ext cx="654050" cy="600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 descr="colour Programme logo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1DAAA9AQAAR0gAAMk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930255" y="201295"/>
            <a:ext cx="819150" cy="576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 descr="strip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KAAACksAADAq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8910"/>
            <a:ext cx="12198350" cy="3390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:pr="smNativeData" xmlns="smNativeData" val="SMDATA_19_M+VjYR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8KAABUBgAAtD8AALkmAAAA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746885" y="1028700"/>
            <a:ext cx="8608695" cy="52660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kRhv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cjAAAYAQAAyScAAA4G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177800"/>
            <a:ext cx="742950" cy="80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pRxz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4DAAAYAQAAlAcAAMk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177800"/>
            <a:ext cx="654050" cy="600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 descr="colour Programme logo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8+fP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1DAAA9AQAAR0gAAMk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930255" y="201295"/>
            <a:ext cx="819150" cy="576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 descr="strip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oRR3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KAAACksAADAq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8910"/>
            <a:ext cx="12198350" cy="3390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:pr="smNativeData" xmlns="smNativeData" val="SMDATA_19_M+VjYR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EKAAA4BgAAB0AAALEnAAAA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687195" y="1010920"/>
            <a:ext cx="8721090" cy="54413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cjAAAYAQAAyScAAA4G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177800"/>
            <a:ext cx="742950" cy="80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4DAAAYAQAAlAcAAMk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177800"/>
            <a:ext cx="654050" cy="600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 descr="colour Programme logo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6+fX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1DAAA9AQAAR0gAAMk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930255" y="201295"/>
            <a:ext cx="819150" cy="576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 descr="strip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9/vz/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KAAACksAADAq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8910"/>
            <a:ext cx="12198350" cy="3390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:pr="smNativeData" xmlns="smNativeData" val="SMDATA_19_M+VjYR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8LAABFBgAAeT8AACQnAAAA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919605" y="1019175"/>
            <a:ext cx="8398510" cy="53435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cjAAAYAQAAyScAAA4G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177800"/>
            <a:ext cx="742950" cy="80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4DAAAYAQAAlAcAAMk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177800"/>
            <a:ext cx="654050" cy="600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 descr="colour Programme logo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1DAAA9AQAAR0gAAMk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930255" y="201295"/>
            <a:ext cx="819150" cy="576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 descr="strip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KAAACksAADAq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8910"/>
            <a:ext cx="12198350" cy="3390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:pr="smNativeData" xmlns="smNativeData" val="SMDATA_19_M+VjYR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EOAADCBgAA7zwAACclAAAA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2286635" y="1098550"/>
            <a:ext cx="7618730" cy="49409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cjAAAYAQAAyScAAA4G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177800"/>
            <a:ext cx="742950" cy="80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4DAAAYAQAAlAcAAMk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177800"/>
            <a:ext cx="654050" cy="600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1" descr="colour Programme logo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1DAAA9AQAAR0gAAMkE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930255" y="201295"/>
            <a:ext cx="819150" cy="576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2" descr="strip"/>
          <p:cNvPicPr>
            <a:picLocks noChangeAspect="1"/>
            <a:extLst>
              <a:ext uri="smNativeData">
                <pr:smNativeData xmlns:pr="smNativeData" xmlns="smNativeData" val="SMDATA_19_M+VjYR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KAAACksAADAq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8910"/>
            <a:ext cx="12198350" cy="3390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3"/>
          <p:cNvPicPr>
            <a:picLocks noChangeAspect="1"/>
            <a:extLst>
              <a:ext uri="smNativeData">
                <pr:smNativeData xmlns:pr="smNativeData" xmlns="smNativeData" val="SMDATA_19_M+VjYR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FMNAAAaBgAAIj4AAFsmAAAA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2165985" y="991870"/>
            <a:ext cx="7934325" cy="52431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Jesica</dc:creator>
  <cp:keywords/>
  <dc:description/>
  <cp:lastModifiedBy>Andrei.Vetev</cp:lastModifiedBy>
  <cp:revision>0</cp:revision>
  <dcterms:created xsi:type="dcterms:W3CDTF">2018-08-30T12:28:00Z</dcterms:created>
  <dcterms:modified xsi:type="dcterms:W3CDTF">2021-10-11T07:18:11Z</dcterms:modified>
</cp:coreProperties>
</file>