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1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Στυλ με θέμα 2 - Έμφαση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Μεσαίο στυλ 4 - Έμφαση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5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image" Target="../media/image5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B6673-14B4-4721-B88D-2EE333CF25A9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5A09B098-7A46-4ECB-AEA6-34A5DF8F1B74}">
      <dgm:prSet phldrT="[Κείμενο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/>
            <a:t>LP: </a:t>
          </a:r>
          <a:r>
            <a:rPr lang="en-US" sz="1800" b="0" dirty="0"/>
            <a:t>Development Association of Halkidiki S.A. – Organization for Local Development </a:t>
          </a:r>
          <a:r>
            <a:rPr lang="en-US" sz="1800" b="1" dirty="0"/>
            <a:t>(ANETXA)</a:t>
          </a:r>
          <a:endParaRPr lang="el-GR" sz="1800" b="1" dirty="0"/>
        </a:p>
      </dgm:t>
    </dgm:pt>
    <dgm:pt modelId="{D6F890AF-6445-4435-9539-EC4B903F62BC}" type="parTrans" cxnId="{1E87533C-B51D-49D0-93AD-BDC09BC2D083}">
      <dgm:prSet/>
      <dgm:spPr/>
      <dgm:t>
        <a:bodyPr/>
        <a:lstStyle/>
        <a:p>
          <a:endParaRPr lang="el-GR"/>
        </a:p>
      </dgm:t>
    </dgm:pt>
    <dgm:pt modelId="{5145D21A-BFC1-4A6B-9276-67400630E5F6}" type="sibTrans" cxnId="{1E87533C-B51D-49D0-93AD-BDC09BC2D083}">
      <dgm:prSet/>
      <dgm:spPr/>
      <dgm:t>
        <a:bodyPr/>
        <a:lstStyle/>
        <a:p>
          <a:endParaRPr lang="el-GR"/>
        </a:p>
      </dgm:t>
    </dgm:pt>
    <dgm:pt modelId="{5E043202-53F8-4437-916C-8DCEDA2E6791}">
      <dgm:prSet phldrT="[Κείμενο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/>
            <a:t>PP1: </a:t>
          </a:r>
          <a:r>
            <a:rPr lang="en-US" sz="1800" b="0" dirty="0"/>
            <a:t>Aristotle University of Thessaloniki </a:t>
          </a:r>
          <a:r>
            <a:rPr lang="en-US" sz="1800" b="1" dirty="0"/>
            <a:t>(AUTH)</a:t>
          </a:r>
          <a:endParaRPr lang="el-GR" sz="1800" b="1" dirty="0"/>
        </a:p>
      </dgm:t>
    </dgm:pt>
    <dgm:pt modelId="{F3CFFA06-D86D-4C92-8D33-5BA845B52000}" type="parTrans" cxnId="{52D574F2-C9A8-4F86-BA5E-8D415F33788F}">
      <dgm:prSet/>
      <dgm:spPr/>
      <dgm:t>
        <a:bodyPr/>
        <a:lstStyle/>
        <a:p>
          <a:endParaRPr lang="el-GR"/>
        </a:p>
      </dgm:t>
    </dgm:pt>
    <dgm:pt modelId="{A7F09B26-455F-4DD4-B73C-845DCD82AA38}" type="sibTrans" cxnId="{52D574F2-C9A8-4F86-BA5E-8D415F33788F}">
      <dgm:prSet/>
      <dgm:spPr/>
      <dgm:t>
        <a:bodyPr/>
        <a:lstStyle/>
        <a:p>
          <a:endParaRPr lang="el-GR"/>
        </a:p>
      </dgm:t>
    </dgm:pt>
    <dgm:pt modelId="{021C0F37-642C-4708-A79A-A5A59E9BB74F}">
      <dgm:prSet phldrT="[Κείμενο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/>
            <a:t>PP3: </a:t>
          </a:r>
          <a:r>
            <a:rPr lang="en-US" sz="1800" b="0" dirty="0"/>
            <a:t>Organization for Small and Medium Enterprises Sector Development </a:t>
          </a:r>
          <a:r>
            <a:rPr lang="en-US" sz="1800" b="1" dirty="0"/>
            <a:t>(ODIMM)</a:t>
          </a:r>
          <a:endParaRPr lang="el-GR" sz="1800" b="1" dirty="0"/>
        </a:p>
      </dgm:t>
    </dgm:pt>
    <dgm:pt modelId="{CB991FEF-5922-4AFC-B97A-744C57ED6515}" type="parTrans" cxnId="{1F3C67A9-3258-4B38-BDEE-CC2E1EAE530A}">
      <dgm:prSet/>
      <dgm:spPr/>
      <dgm:t>
        <a:bodyPr/>
        <a:lstStyle/>
        <a:p>
          <a:endParaRPr lang="el-GR"/>
        </a:p>
      </dgm:t>
    </dgm:pt>
    <dgm:pt modelId="{75191231-40C9-4A52-8E18-5B899C75C214}" type="sibTrans" cxnId="{1F3C67A9-3258-4B38-BDEE-CC2E1EAE530A}">
      <dgm:prSet/>
      <dgm:spPr/>
      <dgm:t>
        <a:bodyPr/>
        <a:lstStyle/>
        <a:p>
          <a:endParaRPr lang="el-GR"/>
        </a:p>
      </dgm:t>
    </dgm:pt>
    <dgm:pt modelId="{475A9682-7209-43F2-A53F-754968F27B94}">
      <dgm:prSet phldrT="[Κείμενο]" custT="1"/>
      <dgm:spPr>
        <a:solidFill>
          <a:srgbClr val="FF0000"/>
        </a:solidFill>
      </dgm:spPr>
      <dgm:t>
        <a:bodyPr/>
        <a:lstStyle/>
        <a:p>
          <a:r>
            <a:rPr lang="en-US" sz="1800" b="1" dirty="0"/>
            <a:t>PP4: </a:t>
          </a:r>
          <a:r>
            <a:rPr lang="en-US" sz="1800" b="0" dirty="0"/>
            <a:t>Georgian Farmers' Association </a:t>
          </a:r>
          <a:r>
            <a:rPr lang="en-US" sz="1800" b="1" dirty="0"/>
            <a:t>(GFA)</a:t>
          </a:r>
          <a:endParaRPr lang="el-GR" sz="1800" b="1" dirty="0"/>
        </a:p>
      </dgm:t>
    </dgm:pt>
    <dgm:pt modelId="{9EF01523-792C-4CEC-9C65-2C7A447288D0}" type="parTrans" cxnId="{4781CD06-F329-4F0E-BF56-0905DF72224B}">
      <dgm:prSet/>
      <dgm:spPr/>
      <dgm:t>
        <a:bodyPr/>
        <a:lstStyle/>
        <a:p>
          <a:endParaRPr lang="el-GR"/>
        </a:p>
      </dgm:t>
    </dgm:pt>
    <dgm:pt modelId="{99BA75C4-9C52-4761-9DBC-852DA0258485}" type="sibTrans" cxnId="{4781CD06-F329-4F0E-BF56-0905DF72224B}">
      <dgm:prSet/>
      <dgm:spPr/>
      <dgm:t>
        <a:bodyPr/>
        <a:lstStyle/>
        <a:p>
          <a:endParaRPr lang="el-GR"/>
        </a:p>
      </dgm:t>
    </dgm:pt>
    <dgm:pt modelId="{DF8ED846-070E-400D-9C2B-6EF4FBB9466A}">
      <dgm:prSet phldrT="[Κείμενο]" custT="1"/>
      <dgm:spPr>
        <a:solidFill>
          <a:srgbClr val="FFFF00"/>
        </a:solidFill>
      </dgm:spPr>
      <dgm:t>
        <a:bodyPr/>
        <a:lstStyle/>
        <a:p>
          <a:r>
            <a:rPr lang="en-US" sz="1800" b="1" dirty="0"/>
            <a:t>PP5: </a:t>
          </a:r>
          <a:r>
            <a:rPr lang="en-US" sz="1800" b="0" dirty="0"/>
            <a:t>Center of Agribusiness and Rural Development Foundation </a:t>
          </a:r>
          <a:r>
            <a:rPr lang="en-US" sz="1800" b="1" dirty="0"/>
            <a:t>(CARD)</a:t>
          </a:r>
          <a:endParaRPr lang="el-GR" sz="1800" b="1" dirty="0"/>
        </a:p>
      </dgm:t>
    </dgm:pt>
    <dgm:pt modelId="{03D31484-A55C-40A8-8464-59A789D71C79}" type="parTrans" cxnId="{71CE6311-40BA-4D4A-8F94-4FEEEEA78276}">
      <dgm:prSet/>
      <dgm:spPr/>
      <dgm:t>
        <a:bodyPr/>
        <a:lstStyle/>
        <a:p>
          <a:endParaRPr lang="el-GR"/>
        </a:p>
      </dgm:t>
    </dgm:pt>
    <dgm:pt modelId="{8CD3AFBB-5B3B-4D9D-885B-5195BBF90818}" type="sibTrans" cxnId="{71CE6311-40BA-4D4A-8F94-4FEEEEA78276}">
      <dgm:prSet/>
      <dgm:spPr/>
      <dgm:t>
        <a:bodyPr/>
        <a:lstStyle/>
        <a:p>
          <a:endParaRPr lang="el-GR"/>
        </a:p>
      </dgm:t>
    </dgm:pt>
    <dgm:pt modelId="{68E17554-1CBE-455A-99E8-4FE0441540F8}" type="pres">
      <dgm:prSet presAssocID="{2E8B6673-14B4-4721-B88D-2EE333CF25A9}" presName="linear" presStyleCnt="0">
        <dgm:presLayoutVars>
          <dgm:dir/>
          <dgm:resizeHandles val="exact"/>
        </dgm:presLayoutVars>
      </dgm:prSet>
      <dgm:spPr/>
    </dgm:pt>
    <dgm:pt modelId="{F56EFF36-C085-407E-BFAD-73C266BFFBE3}" type="pres">
      <dgm:prSet presAssocID="{5A09B098-7A46-4ECB-AEA6-34A5DF8F1B74}" presName="comp" presStyleCnt="0"/>
      <dgm:spPr/>
    </dgm:pt>
    <dgm:pt modelId="{4B0E0A4C-70AF-42FC-BE63-E3705179794C}" type="pres">
      <dgm:prSet presAssocID="{5A09B098-7A46-4ECB-AEA6-34A5DF8F1B74}" presName="box" presStyleLbl="node1" presStyleIdx="0" presStyleCnt="5"/>
      <dgm:spPr/>
    </dgm:pt>
    <dgm:pt modelId="{DCA1A36C-D11B-49D5-B4BE-D107761D766A}" type="pres">
      <dgm:prSet presAssocID="{5A09B098-7A46-4ECB-AEA6-34A5DF8F1B74}" presName="img" presStyleLbl="fgImgPlace1" presStyleIdx="0" presStyleCnt="5" custScaleY="103214" custLinFactNeighborX="309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11" b="-11711"/>
          </a:stretch>
        </a:blipFill>
      </dgm:spPr>
    </dgm:pt>
    <dgm:pt modelId="{2161EA63-BA6E-4C4F-A279-9D94C61D01C7}" type="pres">
      <dgm:prSet presAssocID="{5A09B098-7A46-4ECB-AEA6-34A5DF8F1B74}" presName="text" presStyleLbl="node1" presStyleIdx="0" presStyleCnt="5">
        <dgm:presLayoutVars>
          <dgm:bulletEnabled val="1"/>
        </dgm:presLayoutVars>
      </dgm:prSet>
      <dgm:spPr/>
    </dgm:pt>
    <dgm:pt modelId="{72337ED5-B65D-4493-B3EF-52C86FD0A0E7}" type="pres">
      <dgm:prSet presAssocID="{5145D21A-BFC1-4A6B-9276-67400630E5F6}" presName="spacer" presStyleCnt="0"/>
      <dgm:spPr/>
    </dgm:pt>
    <dgm:pt modelId="{8332F34C-71B4-4207-8F49-4D6D6A813BCA}" type="pres">
      <dgm:prSet presAssocID="{5E043202-53F8-4437-916C-8DCEDA2E6791}" presName="comp" presStyleCnt="0"/>
      <dgm:spPr/>
    </dgm:pt>
    <dgm:pt modelId="{064DF3B8-EBBD-4E73-A559-281F481FB42B}" type="pres">
      <dgm:prSet presAssocID="{5E043202-53F8-4437-916C-8DCEDA2E6791}" presName="box" presStyleLbl="node1" presStyleIdx="1" presStyleCnt="5"/>
      <dgm:spPr/>
    </dgm:pt>
    <dgm:pt modelId="{EFDFDE8D-8D3D-4669-A8A9-E012B2184BDD}" type="pres">
      <dgm:prSet presAssocID="{5E043202-53F8-4437-916C-8DCEDA2E6791}" presName="img" presStyleLbl="f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872" b="-26872"/>
          </a:stretch>
        </a:blipFill>
      </dgm:spPr>
    </dgm:pt>
    <dgm:pt modelId="{6576CAA6-858E-4C5F-8D97-06F1426CFC55}" type="pres">
      <dgm:prSet presAssocID="{5E043202-53F8-4437-916C-8DCEDA2E6791}" presName="text" presStyleLbl="node1" presStyleIdx="1" presStyleCnt="5">
        <dgm:presLayoutVars>
          <dgm:bulletEnabled val="1"/>
        </dgm:presLayoutVars>
      </dgm:prSet>
      <dgm:spPr/>
    </dgm:pt>
    <dgm:pt modelId="{90D3D7FA-C88A-45EE-98AC-7EDA38783245}" type="pres">
      <dgm:prSet presAssocID="{A7F09B26-455F-4DD4-B73C-845DCD82AA38}" presName="spacer" presStyleCnt="0"/>
      <dgm:spPr/>
    </dgm:pt>
    <dgm:pt modelId="{B5BC9885-20EE-4827-A826-E71CE1F83F6A}" type="pres">
      <dgm:prSet presAssocID="{021C0F37-642C-4708-A79A-A5A59E9BB74F}" presName="comp" presStyleCnt="0"/>
      <dgm:spPr/>
    </dgm:pt>
    <dgm:pt modelId="{ADDEF33A-DF23-44C9-B61E-0D8FB00EBA17}" type="pres">
      <dgm:prSet presAssocID="{021C0F37-642C-4708-A79A-A5A59E9BB74F}" presName="box" presStyleLbl="node1" presStyleIdx="2" presStyleCnt="5"/>
      <dgm:spPr/>
    </dgm:pt>
    <dgm:pt modelId="{E5DF49F0-B731-4A6B-86D3-1BB6969A68DB}" type="pres">
      <dgm:prSet presAssocID="{021C0F37-642C-4708-A79A-A5A59E9BB74F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</dgm:pt>
    <dgm:pt modelId="{814F1521-A1B9-46B3-B212-221D5A954258}" type="pres">
      <dgm:prSet presAssocID="{021C0F37-642C-4708-A79A-A5A59E9BB74F}" presName="text" presStyleLbl="node1" presStyleIdx="2" presStyleCnt="5">
        <dgm:presLayoutVars>
          <dgm:bulletEnabled val="1"/>
        </dgm:presLayoutVars>
      </dgm:prSet>
      <dgm:spPr/>
    </dgm:pt>
    <dgm:pt modelId="{E7EB760B-A6D0-47E4-A837-B69A6C321F25}" type="pres">
      <dgm:prSet presAssocID="{75191231-40C9-4A52-8E18-5B899C75C214}" presName="spacer" presStyleCnt="0"/>
      <dgm:spPr/>
    </dgm:pt>
    <dgm:pt modelId="{9A588114-A744-406D-9AFC-F1BE5CC9121A}" type="pres">
      <dgm:prSet presAssocID="{475A9682-7209-43F2-A53F-754968F27B94}" presName="comp" presStyleCnt="0"/>
      <dgm:spPr/>
    </dgm:pt>
    <dgm:pt modelId="{78EC8979-82C0-47A1-A806-B0EF5B14D04E}" type="pres">
      <dgm:prSet presAssocID="{475A9682-7209-43F2-A53F-754968F27B94}" presName="box" presStyleLbl="node1" presStyleIdx="3" presStyleCnt="5"/>
      <dgm:spPr/>
    </dgm:pt>
    <dgm:pt modelId="{E217B0D6-8C0B-4E0A-9351-489F12533AB5}" type="pres">
      <dgm:prSet presAssocID="{475A9682-7209-43F2-A53F-754968F27B94}" presName="img" presStyleLbl="f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680" b="1680"/>
          </a:stretch>
        </a:blipFill>
      </dgm:spPr>
    </dgm:pt>
    <dgm:pt modelId="{06762BE0-BE29-4D0A-BF66-39814DCC04EA}" type="pres">
      <dgm:prSet presAssocID="{475A9682-7209-43F2-A53F-754968F27B94}" presName="text" presStyleLbl="node1" presStyleIdx="3" presStyleCnt="5">
        <dgm:presLayoutVars>
          <dgm:bulletEnabled val="1"/>
        </dgm:presLayoutVars>
      </dgm:prSet>
      <dgm:spPr/>
    </dgm:pt>
    <dgm:pt modelId="{7608B06B-60AC-42D5-B935-605A239CF939}" type="pres">
      <dgm:prSet presAssocID="{99BA75C4-9C52-4761-9DBC-852DA0258485}" presName="spacer" presStyleCnt="0"/>
      <dgm:spPr/>
    </dgm:pt>
    <dgm:pt modelId="{0D1F828A-0940-4D24-8C31-E14D87BD4B7C}" type="pres">
      <dgm:prSet presAssocID="{DF8ED846-070E-400D-9C2B-6EF4FBB9466A}" presName="comp" presStyleCnt="0"/>
      <dgm:spPr/>
    </dgm:pt>
    <dgm:pt modelId="{671722B3-DEDD-417C-B7F3-B23D7910BD3C}" type="pres">
      <dgm:prSet presAssocID="{DF8ED846-070E-400D-9C2B-6EF4FBB9466A}" presName="box" presStyleLbl="node1" presStyleIdx="4" presStyleCnt="5"/>
      <dgm:spPr/>
    </dgm:pt>
    <dgm:pt modelId="{FA014E73-9275-4191-8296-B8ED048D7DE8}" type="pres">
      <dgm:prSet presAssocID="{DF8ED846-070E-400D-9C2B-6EF4FBB9466A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</dgm:pt>
    <dgm:pt modelId="{1D5CE1CF-0318-4FDC-93C6-F0FC4DFF5F8F}" type="pres">
      <dgm:prSet presAssocID="{DF8ED846-070E-400D-9C2B-6EF4FBB9466A}" presName="text" presStyleLbl="node1" presStyleIdx="4" presStyleCnt="5">
        <dgm:presLayoutVars>
          <dgm:bulletEnabled val="1"/>
        </dgm:presLayoutVars>
      </dgm:prSet>
      <dgm:spPr/>
    </dgm:pt>
  </dgm:ptLst>
  <dgm:cxnLst>
    <dgm:cxn modelId="{4781CD06-F329-4F0E-BF56-0905DF72224B}" srcId="{2E8B6673-14B4-4721-B88D-2EE333CF25A9}" destId="{475A9682-7209-43F2-A53F-754968F27B94}" srcOrd="3" destOrd="0" parTransId="{9EF01523-792C-4CEC-9C65-2C7A447288D0}" sibTransId="{99BA75C4-9C52-4761-9DBC-852DA0258485}"/>
    <dgm:cxn modelId="{71CE6311-40BA-4D4A-8F94-4FEEEEA78276}" srcId="{2E8B6673-14B4-4721-B88D-2EE333CF25A9}" destId="{DF8ED846-070E-400D-9C2B-6EF4FBB9466A}" srcOrd="4" destOrd="0" parTransId="{03D31484-A55C-40A8-8464-59A789D71C79}" sibTransId="{8CD3AFBB-5B3B-4D9D-885B-5195BBF90818}"/>
    <dgm:cxn modelId="{4C803F1D-FBEC-40BA-BC95-186017B6B15D}" type="presOf" srcId="{475A9682-7209-43F2-A53F-754968F27B94}" destId="{78EC8979-82C0-47A1-A806-B0EF5B14D04E}" srcOrd="0" destOrd="0" presId="urn:microsoft.com/office/officeart/2005/8/layout/vList4"/>
    <dgm:cxn modelId="{4D584236-3AC5-4A56-ABA1-9BC3AAAE7464}" type="presOf" srcId="{475A9682-7209-43F2-A53F-754968F27B94}" destId="{06762BE0-BE29-4D0A-BF66-39814DCC04EA}" srcOrd="1" destOrd="0" presId="urn:microsoft.com/office/officeart/2005/8/layout/vList4"/>
    <dgm:cxn modelId="{54247637-64F8-445F-8293-F3324FF9A420}" type="presOf" srcId="{5E043202-53F8-4437-916C-8DCEDA2E6791}" destId="{064DF3B8-EBBD-4E73-A559-281F481FB42B}" srcOrd="0" destOrd="0" presId="urn:microsoft.com/office/officeart/2005/8/layout/vList4"/>
    <dgm:cxn modelId="{1E87533C-B51D-49D0-93AD-BDC09BC2D083}" srcId="{2E8B6673-14B4-4721-B88D-2EE333CF25A9}" destId="{5A09B098-7A46-4ECB-AEA6-34A5DF8F1B74}" srcOrd="0" destOrd="0" parTransId="{D6F890AF-6445-4435-9539-EC4B903F62BC}" sibTransId="{5145D21A-BFC1-4A6B-9276-67400630E5F6}"/>
    <dgm:cxn modelId="{7E6E695E-A5D8-4AC8-93D5-D01FF5E5472F}" type="presOf" srcId="{2E8B6673-14B4-4721-B88D-2EE333CF25A9}" destId="{68E17554-1CBE-455A-99E8-4FE0441540F8}" srcOrd="0" destOrd="0" presId="urn:microsoft.com/office/officeart/2005/8/layout/vList4"/>
    <dgm:cxn modelId="{4F403051-5411-43B5-97AE-627167424698}" type="presOf" srcId="{DF8ED846-070E-400D-9C2B-6EF4FBB9466A}" destId="{671722B3-DEDD-417C-B7F3-B23D7910BD3C}" srcOrd="0" destOrd="0" presId="urn:microsoft.com/office/officeart/2005/8/layout/vList4"/>
    <dgm:cxn modelId="{27C20580-B3D0-4BEA-A0D0-D3F61BEA65E3}" type="presOf" srcId="{021C0F37-642C-4708-A79A-A5A59E9BB74F}" destId="{ADDEF33A-DF23-44C9-B61E-0D8FB00EBA17}" srcOrd="0" destOrd="0" presId="urn:microsoft.com/office/officeart/2005/8/layout/vList4"/>
    <dgm:cxn modelId="{E319EE85-F72B-46E2-BF7F-C68EA88014D7}" type="presOf" srcId="{021C0F37-642C-4708-A79A-A5A59E9BB74F}" destId="{814F1521-A1B9-46B3-B212-221D5A954258}" srcOrd="1" destOrd="0" presId="urn:microsoft.com/office/officeart/2005/8/layout/vList4"/>
    <dgm:cxn modelId="{FEBF0590-020A-4EBB-954C-66A8091890D7}" type="presOf" srcId="{5A09B098-7A46-4ECB-AEA6-34A5DF8F1B74}" destId="{4B0E0A4C-70AF-42FC-BE63-E3705179794C}" srcOrd="0" destOrd="0" presId="urn:microsoft.com/office/officeart/2005/8/layout/vList4"/>
    <dgm:cxn modelId="{647BB8A0-EF8B-4865-A9CF-1421CBE46F7F}" type="presOf" srcId="{5A09B098-7A46-4ECB-AEA6-34A5DF8F1B74}" destId="{2161EA63-BA6E-4C4F-A279-9D94C61D01C7}" srcOrd="1" destOrd="0" presId="urn:microsoft.com/office/officeart/2005/8/layout/vList4"/>
    <dgm:cxn modelId="{1F3C67A9-3258-4B38-BDEE-CC2E1EAE530A}" srcId="{2E8B6673-14B4-4721-B88D-2EE333CF25A9}" destId="{021C0F37-642C-4708-A79A-A5A59E9BB74F}" srcOrd="2" destOrd="0" parTransId="{CB991FEF-5922-4AFC-B97A-744C57ED6515}" sibTransId="{75191231-40C9-4A52-8E18-5B899C75C214}"/>
    <dgm:cxn modelId="{271140DC-285F-41FB-998E-79B9E7BF2275}" type="presOf" srcId="{DF8ED846-070E-400D-9C2B-6EF4FBB9466A}" destId="{1D5CE1CF-0318-4FDC-93C6-F0FC4DFF5F8F}" srcOrd="1" destOrd="0" presId="urn:microsoft.com/office/officeart/2005/8/layout/vList4"/>
    <dgm:cxn modelId="{738D4DEC-8405-4137-BF03-BE61DDA53EA5}" type="presOf" srcId="{5E043202-53F8-4437-916C-8DCEDA2E6791}" destId="{6576CAA6-858E-4C5F-8D97-06F1426CFC55}" srcOrd="1" destOrd="0" presId="urn:microsoft.com/office/officeart/2005/8/layout/vList4"/>
    <dgm:cxn modelId="{52D574F2-C9A8-4F86-BA5E-8D415F33788F}" srcId="{2E8B6673-14B4-4721-B88D-2EE333CF25A9}" destId="{5E043202-53F8-4437-916C-8DCEDA2E6791}" srcOrd="1" destOrd="0" parTransId="{F3CFFA06-D86D-4C92-8D33-5BA845B52000}" sibTransId="{A7F09B26-455F-4DD4-B73C-845DCD82AA38}"/>
    <dgm:cxn modelId="{A75B5097-D17C-42C9-BAE7-D6303A575EDE}" type="presParOf" srcId="{68E17554-1CBE-455A-99E8-4FE0441540F8}" destId="{F56EFF36-C085-407E-BFAD-73C266BFFBE3}" srcOrd="0" destOrd="0" presId="urn:microsoft.com/office/officeart/2005/8/layout/vList4"/>
    <dgm:cxn modelId="{C7780F5B-D5DD-4F5F-BEC3-719BD26FEA41}" type="presParOf" srcId="{F56EFF36-C085-407E-BFAD-73C266BFFBE3}" destId="{4B0E0A4C-70AF-42FC-BE63-E3705179794C}" srcOrd="0" destOrd="0" presId="urn:microsoft.com/office/officeart/2005/8/layout/vList4"/>
    <dgm:cxn modelId="{092C5BEC-255E-4FD8-BCAE-959F43DE5E7D}" type="presParOf" srcId="{F56EFF36-C085-407E-BFAD-73C266BFFBE3}" destId="{DCA1A36C-D11B-49D5-B4BE-D107761D766A}" srcOrd="1" destOrd="0" presId="urn:microsoft.com/office/officeart/2005/8/layout/vList4"/>
    <dgm:cxn modelId="{EAEEA77D-AF0F-448F-9061-169797616400}" type="presParOf" srcId="{F56EFF36-C085-407E-BFAD-73C266BFFBE3}" destId="{2161EA63-BA6E-4C4F-A279-9D94C61D01C7}" srcOrd="2" destOrd="0" presId="urn:microsoft.com/office/officeart/2005/8/layout/vList4"/>
    <dgm:cxn modelId="{1A794DB9-0C65-4CA4-8687-0A2953BAF28B}" type="presParOf" srcId="{68E17554-1CBE-455A-99E8-4FE0441540F8}" destId="{72337ED5-B65D-4493-B3EF-52C86FD0A0E7}" srcOrd="1" destOrd="0" presId="urn:microsoft.com/office/officeart/2005/8/layout/vList4"/>
    <dgm:cxn modelId="{F52EB8BB-319A-408D-8FEB-EEBF6BB464B9}" type="presParOf" srcId="{68E17554-1CBE-455A-99E8-4FE0441540F8}" destId="{8332F34C-71B4-4207-8F49-4D6D6A813BCA}" srcOrd="2" destOrd="0" presId="urn:microsoft.com/office/officeart/2005/8/layout/vList4"/>
    <dgm:cxn modelId="{19E8E028-4CFA-49AE-9770-6C89F21E549D}" type="presParOf" srcId="{8332F34C-71B4-4207-8F49-4D6D6A813BCA}" destId="{064DF3B8-EBBD-4E73-A559-281F481FB42B}" srcOrd="0" destOrd="0" presId="urn:microsoft.com/office/officeart/2005/8/layout/vList4"/>
    <dgm:cxn modelId="{C17D676E-20B7-4382-9265-E9B5FFE48DCE}" type="presParOf" srcId="{8332F34C-71B4-4207-8F49-4D6D6A813BCA}" destId="{EFDFDE8D-8D3D-4669-A8A9-E012B2184BDD}" srcOrd="1" destOrd="0" presId="urn:microsoft.com/office/officeart/2005/8/layout/vList4"/>
    <dgm:cxn modelId="{BAA60283-6F7C-440D-A541-1B639DFD0167}" type="presParOf" srcId="{8332F34C-71B4-4207-8F49-4D6D6A813BCA}" destId="{6576CAA6-858E-4C5F-8D97-06F1426CFC55}" srcOrd="2" destOrd="0" presId="urn:microsoft.com/office/officeart/2005/8/layout/vList4"/>
    <dgm:cxn modelId="{4924A557-7E06-4DA2-A1D9-5AC8E8E6EB9A}" type="presParOf" srcId="{68E17554-1CBE-455A-99E8-4FE0441540F8}" destId="{90D3D7FA-C88A-45EE-98AC-7EDA38783245}" srcOrd="3" destOrd="0" presId="urn:microsoft.com/office/officeart/2005/8/layout/vList4"/>
    <dgm:cxn modelId="{81662CA4-A415-4506-991C-6503C7799566}" type="presParOf" srcId="{68E17554-1CBE-455A-99E8-4FE0441540F8}" destId="{B5BC9885-20EE-4827-A826-E71CE1F83F6A}" srcOrd="4" destOrd="0" presId="urn:microsoft.com/office/officeart/2005/8/layout/vList4"/>
    <dgm:cxn modelId="{31E84C42-1CE7-4E1D-BF48-22F280BF9B6F}" type="presParOf" srcId="{B5BC9885-20EE-4827-A826-E71CE1F83F6A}" destId="{ADDEF33A-DF23-44C9-B61E-0D8FB00EBA17}" srcOrd="0" destOrd="0" presId="urn:microsoft.com/office/officeart/2005/8/layout/vList4"/>
    <dgm:cxn modelId="{0723F55E-FFBB-4F6C-9B47-A3C4C147F8FF}" type="presParOf" srcId="{B5BC9885-20EE-4827-A826-E71CE1F83F6A}" destId="{E5DF49F0-B731-4A6B-86D3-1BB6969A68DB}" srcOrd="1" destOrd="0" presId="urn:microsoft.com/office/officeart/2005/8/layout/vList4"/>
    <dgm:cxn modelId="{CBA672B1-5325-400E-8BB1-B661E639BE15}" type="presParOf" srcId="{B5BC9885-20EE-4827-A826-E71CE1F83F6A}" destId="{814F1521-A1B9-46B3-B212-221D5A954258}" srcOrd="2" destOrd="0" presId="urn:microsoft.com/office/officeart/2005/8/layout/vList4"/>
    <dgm:cxn modelId="{24B27459-C885-4704-BEBD-A42499EA96F0}" type="presParOf" srcId="{68E17554-1CBE-455A-99E8-4FE0441540F8}" destId="{E7EB760B-A6D0-47E4-A837-B69A6C321F25}" srcOrd="5" destOrd="0" presId="urn:microsoft.com/office/officeart/2005/8/layout/vList4"/>
    <dgm:cxn modelId="{9B65C170-D308-43D6-AFED-499F89DB54A6}" type="presParOf" srcId="{68E17554-1CBE-455A-99E8-4FE0441540F8}" destId="{9A588114-A744-406D-9AFC-F1BE5CC9121A}" srcOrd="6" destOrd="0" presId="urn:microsoft.com/office/officeart/2005/8/layout/vList4"/>
    <dgm:cxn modelId="{8449DC35-0ABF-4EBF-915A-16929E6FB04F}" type="presParOf" srcId="{9A588114-A744-406D-9AFC-F1BE5CC9121A}" destId="{78EC8979-82C0-47A1-A806-B0EF5B14D04E}" srcOrd="0" destOrd="0" presId="urn:microsoft.com/office/officeart/2005/8/layout/vList4"/>
    <dgm:cxn modelId="{40F222E4-2A6F-45BA-8CDF-6A2C202A68A9}" type="presParOf" srcId="{9A588114-A744-406D-9AFC-F1BE5CC9121A}" destId="{E217B0D6-8C0B-4E0A-9351-489F12533AB5}" srcOrd="1" destOrd="0" presId="urn:microsoft.com/office/officeart/2005/8/layout/vList4"/>
    <dgm:cxn modelId="{821353C7-45BB-43A1-A97B-D0E4A76FB973}" type="presParOf" srcId="{9A588114-A744-406D-9AFC-F1BE5CC9121A}" destId="{06762BE0-BE29-4D0A-BF66-39814DCC04EA}" srcOrd="2" destOrd="0" presId="urn:microsoft.com/office/officeart/2005/8/layout/vList4"/>
    <dgm:cxn modelId="{717F4134-0B64-4E0D-914E-DDE1A5C0A223}" type="presParOf" srcId="{68E17554-1CBE-455A-99E8-4FE0441540F8}" destId="{7608B06B-60AC-42D5-B935-605A239CF939}" srcOrd="7" destOrd="0" presId="urn:microsoft.com/office/officeart/2005/8/layout/vList4"/>
    <dgm:cxn modelId="{9193D501-9F0E-417E-8060-A4A1684EB4D3}" type="presParOf" srcId="{68E17554-1CBE-455A-99E8-4FE0441540F8}" destId="{0D1F828A-0940-4D24-8C31-E14D87BD4B7C}" srcOrd="8" destOrd="0" presId="urn:microsoft.com/office/officeart/2005/8/layout/vList4"/>
    <dgm:cxn modelId="{1180551E-815F-42E0-BC3F-FC95E263C4D7}" type="presParOf" srcId="{0D1F828A-0940-4D24-8C31-E14D87BD4B7C}" destId="{671722B3-DEDD-417C-B7F3-B23D7910BD3C}" srcOrd="0" destOrd="0" presId="urn:microsoft.com/office/officeart/2005/8/layout/vList4"/>
    <dgm:cxn modelId="{E2CFD239-31DF-458E-9DE4-717ED32B33C2}" type="presParOf" srcId="{0D1F828A-0940-4D24-8C31-E14D87BD4B7C}" destId="{FA014E73-9275-4191-8296-B8ED048D7DE8}" srcOrd="1" destOrd="0" presId="urn:microsoft.com/office/officeart/2005/8/layout/vList4"/>
    <dgm:cxn modelId="{54BD7FB6-903D-42AF-8EE0-0FE2324B118E}" type="presParOf" srcId="{0D1F828A-0940-4D24-8C31-E14D87BD4B7C}" destId="{1D5CE1CF-0318-4FDC-93C6-F0FC4DFF5F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601D1D-B555-4C42-B807-A20A01D871CB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627FF37C-0519-4849-ABE9-F5819A21B387}">
      <dgm:prSet phldrT="[Κείμενο]"/>
      <dgm:spPr/>
      <dgm:t>
        <a:bodyPr/>
        <a:lstStyle/>
        <a:p>
          <a:r>
            <a:rPr lang="en-US" b="1" dirty="0"/>
            <a:t>PSO1: Modernisation of herb enterprises</a:t>
          </a:r>
          <a:endParaRPr lang="el-GR" dirty="0"/>
        </a:p>
      </dgm:t>
    </dgm:pt>
    <dgm:pt modelId="{269F5B1C-A29C-484A-973B-415F5D4247F7}" type="parTrans" cxnId="{CD75A406-5073-4691-BA0C-96DECD109AC8}">
      <dgm:prSet/>
      <dgm:spPr/>
      <dgm:t>
        <a:bodyPr/>
        <a:lstStyle/>
        <a:p>
          <a:endParaRPr lang="el-GR"/>
        </a:p>
      </dgm:t>
    </dgm:pt>
    <dgm:pt modelId="{8BAAEC3C-3053-4E68-A6EB-FDAABCA1CCCD}" type="sibTrans" cxnId="{CD75A406-5073-4691-BA0C-96DECD109AC8}">
      <dgm:prSet/>
      <dgm:spPr/>
      <dgm:t>
        <a:bodyPr/>
        <a:lstStyle/>
        <a:p>
          <a:endParaRPr lang="el-GR"/>
        </a:p>
      </dgm:t>
    </dgm:pt>
    <dgm:pt modelId="{EC6ED92E-1A2C-4AD2-AEC1-793085054AAA}">
      <dgm:prSet phldrT="[Κείμενο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PSO2: Networking and establishing trade linkages</a:t>
          </a:r>
          <a:endParaRPr lang="el-GR" dirty="0"/>
        </a:p>
      </dgm:t>
    </dgm:pt>
    <dgm:pt modelId="{AA7084D9-26BB-408B-89A3-9C81768DA52C}" type="parTrans" cxnId="{839D0A27-2FF3-4D0E-B1E5-AC3BDF37C590}">
      <dgm:prSet/>
      <dgm:spPr/>
      <dgm:t>
        <a:bodyPr/>
        <a:lstStyle/>
        <a:p>
          <a:endParaRPr lang="el-GR"/>
        </a:p>
      </dgm:t>
    </dgm:pt>
    <dgm:pt modelId="{0699C9FC-2527-46E2-8E05-7DEC0F1DC80C}" type="sibTrans" cxnId="{839D0A27-2FF3-4D0E-B1E5-AC3BDF37C590}">
      <dgm:prSet/>
      <dgm:spPr/>
      <dgm:t>
        <a:bodyPr/>
        <a:lstStyle/>
        <a:p>
          <a:endParaRPr lang="el-GR"/>
        </a:p>
      </dgm:t>
    </dgm:pt>
    <dgm:pt modelId="{C3EFF1C9-C89E-4D8B-9A5F-DC727D76763C}">
      <dgm:prSet phldrT="[Κείμενο]" custT="1"/>
      <dgm:spPr/>
      <dgm:t>
        <a:bodyPr/>
        <a:lstStyle/>
        <a:p>
          <a:r>
            <a:rPr lang="en-US" sz="1600" b="1" dirty="0"/>
            <a:t>The modernisation of enterprises associated with cultivation, production and promotion of </a:t>
          </a:r>
          <a:r>
            <a:rPr lang="en-US" sz="1600" b="1" u="sng" dirty="0">
              <a:solidFill>
                <a:schemeClr val="accent4"/>
              </a:solidFill>
            </a:rPr>
            <a:t>diversified, sustainable, value added herb products </a:t>
          </a:r>
          <a:r>
            <a:rPr lang="en-US" sz="1600" b="1" dirty="0"/>
            <a:t>and the enhancement of cross-border </a:t>
          </a:r>
          <a:r>
            <a:rPr lang="en-US" sz="1600" b="1" u="sng" dirty="0">
              <a:solidFill>
                <a:schemeClr val="accent4"/>
              </a:solidFill>
            </a:rPr>
            <a:t>trade</a:t>
          </a:r>
          <a:r>
            <a:rPr lang="en-US" sz="1600" b="1" u="sng" dirty="0"/>
            <a:t> </a:t>
          </a:r>
          <a:r>
            <a:rPr lang="en-US" sz="1600" b="1" u="sng" dirty="0">
              <a:solidFill>
                <a:schemeClr val="accent4"/>
              </a:solidFill>
            </a:rPr>
            <a:t>opportunities</a:t>
          </a:r>
          <a:r>
            <a:rPr lang="en-US" sz="1600" b="1" dirty="0"/>
            <a:t> for local herb enterprises in all project countries (Greece, Moldova, Georgia and Armenia). </a:t>
          </a:r>
          <a:endParaRPr lang="el-GR" sz="1600" dirty="0"/>
        </a:p>
      </dgm:t>
    </dgm:pt>
    <dgm:pt modelId="{6B597DD6-9C8F-4A78-A76A-708DC9BE3D31}" type="parTrans" cxnId="{CD149D56-510B-4796-BAB1-3AC420BB8F50}">
      <dgm:prSet/>
      <dgm:spPr/>
      <dgm:t>
        <a:bodyPr/>
        <a:lstStyle/>
        <a:p>
          <a:endParaRPr lang="el-GR"/>
        </a:p>
      </dgm:t>
    </dgm:pt>
    <dgm:pt modelId="{668C8DAC-8084-4992-B4DE-427334F2A1E0}" type="sibTrans" cxnId="{CD149D56-510B-4796-BAB1-3AC420BB8F50}">
      <dgm:prSet/>
      <dgm:spPr/>
      <dgm:t>
        <a:bodyPr/>
        <a:lstStyle/>
        <a:p>
          <a:endParaRPr lang="el-GR"/>
        </a:p>
      </dgm:t>
    </dgm:pt>
    <dgm:pt modelId="{91A0CB71-E375-46A6-8A24-D64B57E5ECCE}" type="pres">
      <dgm:prSet presAssocID="{83601D1D-B555-4C42-B807-A20A01D871CB}" presName="Name0" presStyleCnt="0">
        <dgm:presLayoutVars>
          <dgm:dir/>
          <dgm:resizeHandles val="exact"/>
        </dgm:presLayoutVars>
      </dgm:prSet>
      <dgm:spPr/>
    </dgm:pt>
    <dgm:pt modelId="{579521C8-6A59-407E-9F9A-CCC0032429CA}" type="pres">
      <dgm:prSet presAssocID="{83601D1D-B555-4C42-B807-A20A01D871CB}" presName="vNodes" presStyleCnt="0"/>
      <dgm:spPr/>
    </dgm:pt>
    <dgm:pt modelId="{C8B4AF3B-E75D-49AE-9D84-2698B39D49C3}" type="pres">
      <dgm:prSet presAssocID="{627FF37C-0519-4849-ABE9-F5819A21B387}" presName="node" presStyleLbl="node1" presStyleIdx="0" presStyleCnt="3">
        <dgm:presLayoutVars>
          <dgm:bulletEnabled val="1"/>
        </dgm:presLayoutVars>
      </dgm:prSet>
      <dgm:spPr/>
    </dgm:pt>
    <dgm:pt modelId="{20429ABD-9920-4255-83A4-CDD288D645E3}" type="pres">
      <dgm:prSet presAssocID="{8BAAEC3C-3053-4E68-A6EB-FDAABCA1CCCD}" presName="spacerT" presStyleCnt="0"/>
      <dgm:spPr/>
    </dgm:pt>
    <dgm:pt modelId="{2D60E7C0-1434-49DA-86EF-AF5FABFB605A}" type="pres">
      <dgm:prSet presAssocID="{8BAAEC3C-3053-4E68-A6EB-FDAABCA1CCCD}" presName="sibTrans" presStyleLbl="sibTrans2D1" presStyleIdx="0" presStyleCnt="2"/>
      <dgm:spPr/>
    </dgm:pt>
    <dgm:pt modelId="{54126AA6-0246-4CCC-8327-AFDA2663CA54}" type="pres">
      <dgm:prSet presAssocID="{8BAAEC3C-3053-4E68-A6EB-FDAABCA1CCCD}" presName="spacerB" presStyleCnt="0"/>
      <dgm:spPr/>
    </dgm:pt>
    <dgm:pt modelId="{79C630FA-D065-4FD9-AE67-590BB559A7E5}" type="pres">
      <dgm:prSet presAssocID="{EC6ED92E-1A2C-4AD2-AEC1-793085054AAA}" presName="node" presStyleLbl="node1" presStyleIdx="1" presStyleCnt="3">
        <dgm:presLayoutVars>
          <dgm:bulletEnabled val="1"/>
        </dgm:presLayoutVars>
      </dgm:prSet>
      <dgm:spPr/>
    </dgm:pt>
    <dgm:pt modelId="{8255BE23-5383-49A4-AEE4-66A2AE2198BD}" type="pres">
      <dgm:prSet presAssocID="{83601D1D-B555-4C42-B807-A20A01D871CB}" presName="sibTransLast" presStyleLbl="sibTrans2D1" presStyleIdx="1" presStyleCnt="2"/>
      <dgm:spPr/>
    </dgm:pt>
    <dgm:pt modelId="{425743E9-98DE-4C46-8260-19D0A4768252}" type="pres">
      <dgm:prSet presAssocID="{83601D1D-B555-4C42-B807-A20A01D871CB}" presName="connectorText" presStyleLbl="sibTrans2D1" presStyleIdx="1" presStyleCnt="2"/>
      <dgm:spPr/>
    </dgm:pt>
    <dgm:pt modelId="{C4A575AD-9222-455C-8D9C-7AE4EBD356CE}" type="pres">
      <dgm:prSet presAssocID="{83601D1D-B555-4C42-B807-A20A01D871CB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CD75A406-5073-4691-BA0C-96DECD109AC8}" srcId="{83601D1D-B555-4C42-B807-A20A01D871CB}" destId="{627FF37C-0519-4849-ABE9-F5819A21B387}" srcOrd="0" destOrd="0" parTransId="{269F5B1C-A29C-484A-973B-415F5D4247F7}" sibTransId="{8BAAEC3C-3053-4E68-A6EB-FDAABCA1CCCD}"/>
    <dgm:cxn modelId="{87BF5126-16D5-45AA-9C06-4358A80A118C}" type="presOf" srcId="{8BAAEC3C-3053-4E68-A6EB-FDAABCA1CCCD}" destId="{2D60E7C0-1434-49DA-86EF-AF5FABFB605A}" srcOrd="0" destOrd="0" presId="urn:microsoft.com/office/officeart/2005/8/layout/equation2"/>
    <dgm:cxn modelId="{839D0A27-2FF3-4D0E-B1E5-AC3BDF37C590}" srcId="{83601D1D-B555-4C42-B807-A20A01D871CB}" destId="{EC6ED92E-1A2C-4AD2-AEC1-793085054AAA}" srcOrd="1" destOrd="0" parTransId="{AA7084D9-26BB-408B-89A3-9C81768DA52C}" sibTransId="{0699C9FC-2527-46E2-8E05-7DEC0F1DC80C}"/>
    <dgm:cxn modelId="{50863132-C62F-4054-BEF6-43B4351B9D3A}" type="presOf" srcId="{0699C9FC-2527-46E2-8E05-7DEC0F1DC80C}" destId="{8255BE23-5383-49A4-AEE4-66A2AE2198BD}" srcOrd="0" destOrd="0" presId="urn:microsoft.com/office/officeart/2005/8/layout/equation2"/>
    <dgm:cxn modelId="{44766F5D-8194-4267-BB8A-EB813644D667}" type="presOf" srcId="{0699C9FC-2527-46E2-8E05-7DEC0F1DC80C}" destId="{425743E9-98DE-4C46-8260-19D0A4768252}" srcOrd="1" destOrd="0" presId="urn:microsoft.com/office/officeart/2005/8/layout/equation2"/>
    <dgm:cxn modelId="{26A77655-372E-4579-85EA-84346255CC32}" type="presOf" srcId="{627FF37C-0519-4849-ABE9-F5819A21B387}" destId="{C8B4AF3B-E75D-49AE-9D84-2698B39D49C3}" srcOrd="0" destOrd="0" presId="urn:microsoft.com/office/officeart/2005/8/layout/equation2"/>
    <dgm:cxn modelId="{CD149D56-510B-4796-BAB1-3AC420BB8F50}" srcId="{83601D1D-B555-4C42-B807-A20A01D871CB}" destId="{C3EFF1C9-C89E-4D8B-9A5F-DC727D76763C}" srcOrd="2" destOrd="0" parTransId="{6B597DD6-9C8F-4A78-A76A-708DC9BE3D31}" sibTransId="{668C8DAC-8084-4992-B4DE-427334F2A1E0}"/>
    <dgm:cxn modelId="{32F8C6CE-0CDA-47B4-8166-77E21EDECCAB}" type="presOf" srcId="{83601D1D-B555-4C42-B807-A20A01D871CB}" destId="{91A0CB71-E375-46A6-8A24-D64B57E5ECCE}" srcOrd="0" destOrd="0" presId="urn:microsoft.com/office/officeart/2005/8/layout/equation2"/>
    <dgm:cxn modelId="{A59EA6E2-BA4C-448E-9E8D-D6CF074CF7FB}" type="presOf" srcId="{EC6ED92E-1A2C-4AD2-AEC1-793085054AAA}" destId="{79C630FA-D065-4FD9-AE67-590BB559A7E5}" srcOrd="0" destOrd="0" presId="urn:microsoft.com/office/officeart/2005/8/layout/equation2"/>
    <dgm:cxn modelId="{242FB3FA-C5A3-4DCC-814D-855BAECF353F}" type="presOf" srcId="{C3EFF1C9-C89E-4D8B-9A5F-DC727D76763C}" destId="{C4A575AD-9222-455C-8D9C-7AE4EBD356CE}" srcOrd="0" destOrd="0" presId="urn:microsoft.com/office/officeart/2005/8/layout/equation2"/>
    <dgm:cxn modelId="{DCB38B1C-0084-48EB-8B8A-21D71086F536}" type="presParOf" srcId="{91A0CB71-E375-46A6-8A24-D64B57E5ECCE}" destId="{579521C8-6A59-407E-9F9A-CCC0032429CA}" srcOrd="0" destOrd="0" presId="urn:microsoft.com/office/officeart/2005/8/layout/equation2"/>
    <dgm:cxn modelId="{D08FD698-E87E-4786-85E7-6ED3050EFE23}" type="presParOf" srcId="{579521C8-6A59-407E-9F9A-CCC0032429CA}" destId="{C8B4AF3B-E75D-49AE-9D84-2698B39D49C3}" srcOrd="0" destOrd="0" presId="urn:microsoft.com/office/officeart/2005/8/layout/equation2"/>
    <dgm:cxn modelId="{FD81CBD2-5E38-4FE8-94A5-4210B54F41B4}" type="presParOf" srcId="{579521C8-6A59-407E-9F9A-CCC0032429CA}" destId="{20429ABD-9920-4255-83A4-CDD288D645E3}" srcOrd="1" destOrd="0" presId="urn:microsoft.com/office/officeart/2005/8/layout/equation2"/>
    <dgm:cxn modelId="{1ED166C1-ABE1-40EC-831A-F18494D5F9F2}" type="presParOf" srcId="{579521C8-6A59-407E-9F9A-CCC0032429CA}" destId="{2D60E7C0-1434-49DA-86EF-AF5FABFB605A}" srcOrd="2" destOrd="0" presId="urn:microsoft.com/office/officeart/2005/8/layout/equation2"/>
    <dgm:cxn modelId="{0977860D-2E8D-478C-8985-A2E4390C5B31}" type="presParOf" srcId="{579521C8-6A59-407E-9F9A-CCC0032429CA}" destId="{54126AA6-0246-4CCC-8327-AFDA2663CA54}" srcOrd="3" destOrd="0" presId="urn:microsoft.com/office/officeart/2005/8/layout/equation2"/>
    <dgm:cxn modelId="{6BAC06E4-0020-4B96-A39E-B60A0F3EF59A}" type="presParOf" srcId="{579521C8-6A59-407E-9F9A-CCC0032429CA}" destId="{79C630FA-D065-4FD9-AE67-590BB559A7E5}" srcOrd="4" destOrd="0" presId="urn:microsoft.com/office/officeart/2005/8/layout/equation2"/>
    <dgm:cxn modelId="{F8A869EB-1098-4AA8-BA62-6BDFB368BC00}" type="presParOf" srcId="{91A0CB71-E375-46A6-8A24-D64B57E5ECCE}" destId="{8255BE23-5383-49A4-AEE4-66A2AE2198BD}" srcOrd="1" destOrd="0" presId="urn:microsoft.com/office/officeart/2005/8/layout/equation2"/>
    <dgm:cxn modelId="{1D87FE3B-D179-474E-8EA7-C5D4FBF2DF2C}" type="presParOf" srcId="{8255BE23-5383-49A4-AEE4-66A2AE2198BD}" destId="{425743E9-98DE-4C46-8260-19D0A4768252}" srcOrd="0" destOrd="0" presId="urn:microsoft.com/office/officeart/2005/8/layout/equation2"/>
    <dgm:cxn modelId="{5BD9F056-F3CE-47E4-A1E3-5BC066F568E8}" type="presParOf" srcId="{91A0CB71-E375-46A6-8A24-D64B57E5ECCE}" destId="{C4A575AD-9222-455C-8D9C-7AE4EBD356C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89DFDA-6227-46C3-84FE-FABE7A439D9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CF66FC6-907D-4B67-9EA1-7BA53B337806}">
      <dgm:prSet phldrT="[Κείμενο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 Specific Objectives</a:t>
          </a:r>
          <a:endParaRPr lang="el-G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9B3847-9201-4385-B24B-3ACC60FCC682}" type="parTrans" cxnId="{E9AB7C14-EE6A-4990-B048-D4F54BB27BD2}">
      <dgm:prSet/>
      <dgm:spPr/>
      <dgm:t>
        <a:bodyPr/>
        <a:lstStyle/>
        <a:p>
          <a:endParaRPr lang="el-GR"/>
        </a:p>
      </dgm:t>
    </dgm:pt>
    <dgm:pt modelId="{F0E9A501-1B41-4252-B9FD-6A9650160716}" type="sibTrans" cxnId="{E9AB7C14-EE6A-4990-B048-D4F54BB27BD2}">
      <dgm:prSet/>
      <dgm:spPr>
        <a:solidFill>
          <a:schemeClr val="accent6"/>
        </a:solidFill>
      </dgm:spPr>
      <dgm:t>
        <a:bodyPr/>
        <a:lstStyle/>
        <a:p>
          <a:endParaRPr lang="el-GR"/>
        </a:p>
      </dgm:t>
    </dgm:pt>
    <dgm:pt modelId="{0B1618A7-787D-4C73-B8BD-8CBC6C945AD0}">
      <dgm:prSet phldrT="[Κείμενο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Overall Objective</a:t>
          </a:r>
          <a:endParaRPr lang="el-G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16B79D-0670-4ECC-8DFC-4908D01BAFCC}" type="parTrans" cxnId="{E4FA8301-B701-4B10-A091-B1505062381F}">
      <dgm:prSet/>
      <dgm:spPr/>
      <dgm:t>
        <a:bodyPr/>
        <a:lstStyle/>
        <a:p>
          <a:endParaRPr lang="el-GR"/>
        </a:p>
      </dgm:t>
    </dgm:pt>
    <dgm:pt modelId="{AAB2C7FD-F3A2-4512-A65F-A979D2A6E432}" type="sibTrans" cxnId="{E4FA8301-B701-4B10-A091-B1505062381F}">
      <dgm:prSet/>
      <dgm:spPr>
        <a:solidFill>
          <a:schemeClr val="accent2"/>
        </a:solidFill>
      </dgm:spPr>
      <dgm:t>
        <a:bodyPr/>
        <a:lstStyle/>
        <a:p>
          <a:endParaRPr lang="el-GR"/>
        </a:p>
      </dgm:t>
    </dgm:pt>
    <dgm:pt modelId="{DA36057E-50D6-481B-A7AF-E67EE8C93DD0}">
      <dgm:prSet phldrT="[Κείμενο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Positive Impact</a:t>
          </a:r>
          <a:endParaRPr lang="el-G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A501F5-6FBA-49ED-B39D-52642EF2A5D1}" type="parTrans" cxnId="{173B4CAC-3989-44E1-A540-4767AFF6CE7C}">
      <dgm:prSet/>
      <dgm:spPr/>
      <dgm:t>
        <a:bodyPr/>
        <a:lstStyle/>
        <a:p>
          <a:endParaRPr lang="el-GR"/>
        </a:p>
      </dgm:t>
    </dgm:pt>
    <dgm:pt modelId="{6B64FA5B-4309-4B5E-A48C-C55576E8EE5E}" type="sibTrans" cxnId="{173B4CAC-3989-44E1-A540-4767AFF6CE7C}">
      <dgm:prSet/>
      <dgm:spPr/>
      <dgm:t>
        <a:bodyPr/>
        <a:lstStyle/>
        <a:p>
          <a:endParaRPr lang="el-GR"/>
        </a:p>
      </dgm:t>
    </dgm:pt>
    <dgm:pt modelId="{101C562E-D62C-492F-9C8D-CCF62E5E0E6B}" type="pres">
      <dgm:prSet presAssocID="{7389DFDA-6227-46C3-84FE-FABE7A439D93}" presName="Name0" presStyleCnt="0">
        <dgm:presLayoutVars>
          <dgm:dir/>
          <dgm:resizeHandles val="exact"/>
        </dgm:presLayoutVars>
      </dgm:prSet>
      <dgm:spPr/>
    </dgm:pt>
    <dgm:pt modelId="{77F65009-898D-46DF-A849-B2843C7D27F4}" type="pres">
      <dgm:prSet presAssocID="{ECF66FC6-907D-4B67-9EA1-7BA53B337806}" presName="node" presStyleLbl="node1" presStyleIdx="0" presStyleCnt="3" custScaleX="69889" custScaleY="26868" custLinFactNeighborX="-31589" custLinFactNeighborY="-2013">
        <dgm:presLayoutVars>
          <dgm:bulletEnabled val="1"/>
        </dgm:presLayoutVars>
      </dgm:prSet>
      <dgm:spPr/>
    </dgm:pt>
    <dgm:pt modelId="{B4850C59-035B-418D-89E2-074579B5CEB1}" type="pres">
      <dgm:prSet presAssocID="{F0E9A501-1B41-4252-B9FD-6A9650160716}" presName="sibTrans" presStyleLbl="sibTrans2D1" presStyleIdx="0" presStyleCnt="2" custScaleY="22972"/>
      <dgm:spPr/>
    </dgm:pt>
    <dgm:pt modelId="{CC466D6B-22A9-47AF-9EB9-0D53F0013D07}" type="pres">
      <dgm:prSet presAssocID="{F0E9A501-1B41-4252-B9FD-6A9650160716}" presName="connectorText" presStyleLbl="sibTrans2D1" presStyleIdx="0" presStyleCnt="2"/>
      <dgm:spPr/>
    </dgm:pt>
    <dgm:pt modelId="{73A1F5F4-4EC2-40FB-98DD-B8FA49CCB74A}" type="pres">
      <dgm:prSet presAssocID="{0B1618A7-787D-4C73-B8BD-8CBC6C945AD0}" presName="node" presStyleLbl="node1" presStyleIdx="1" presStyleCnt="3" custScaleY="26868">
        <dgm:presLayoutVars>
          <dgm:bulletEnabled val="1"/>
        </dgm:presLayoutVars>
      </dgm:prSet>
      <dgm:spPr/>
    </dgm:pt>
    <dgm:pt modelId="{88CBC38F-2510-42E0-967A-A6E144840DCC}" type="pres">
      <dgm:prSet presAssocID="{AAB2C7FD-F3A2-4512-A65F-A979D2A6E432}" presName="sibTrans" presStyleLbl="sibTrans2D1" presStyleIdx="1" presStyleCnt="2" custScaleY="22972"/>
      <dgm:spPr/>
    </dgm:pt>
    <dgm:pt modelId="{AED55FAB-41F5-43A8-8464-0BA7BC6E076D}" type="pres">
      <dgm:prSet presAssocID="{AAB2C7FD-F3A2-4512-A65F-A979D2A6E432}" presName="connectorText" presStyleLbl="sibTrans2D1" presStyleIdx="1" presStyleCnt="2"/>
      <dgm:spPr/>
    </dgm:pt>
    <dgm:pt modelId="{682ED647-0F70-408C-957D-DDC44B954F4A}" type="pres">
      <dgm:prSet presAssocID="{DA36057E-50D6-481B-A7AF-E67EE8C93DD0}" presName="node" presStyleLbl="node1" presStyleIdx="2" presStyleCnt="3" custScaleY="26868">
        <dgm:presLayoutVars>
          <dgm:bulletEnabled val="1"/>
        </dgm:presLayoutVars>
      </dgm:prSet>
      <dgm:spPr/>
    </dgm:pt>
  </dgm:ptLst>
  <dgm:cxnLst>
    <dgm:cxn modelId="{E4FA8301-B701-4B10-A091-B1505062381F}" srcId="{7389DFDA-6227-46C3-84FE-FABE7A439D93}" destId="{0B1618A7-787D-4C73-B8BD-8CBC6C945AD0}" srcOrd="1" destOrd="0" parTransId="{D116B79D-0670-4ECC-8DFC-4908D01BAFCC}" sibTransId="{AAB2C7FD-F3A2-4512-A65F-A979D2A6E432}"/>
    <dgm:cxn modelId="{E9AB7C14-EE6A-4990-B048-D4F54BB27BD2}" srcId="{7389DFDA-6227-46C3-84FE-FABE7A439D93}" destId="{ECF66FC6-907D-4B67-9EA1-7BA53B337806}" srcOrd="0" destOrd="0" parTransId="{0B9B3847-9201-4385-B24B-3ACC60FCC682}" sibTransId="{F0E9A501-1B41-4252-B9FD-6A9650160716}"/>
    <dgm:cxn modelId="{64CEE940-45D7-41D9-B314-A6CA7F6ABAC6}" type="presOf" srcId="{0B1618A7-787D-4C73-B8BD-8CBC6C945AD0}" destId="{73A1F5F4-4EC2-40FB-98DD-B8FA49CCB74A}" srcOrd="0" destOrd="0" presId="urn:microsoft.com/office/officeart/2005/8/layout/process1"/>
    <dgm:cxn modelId="{F7640D6A-DAA4-43D0-A7B6-7EB2D931332D}" type="presOf" srcId="{F0E9A501-1B41-4252-B9FD-6A9650160716}" destId="{CC466D6B-22A9-47AF-9EB9-0D53F0013D07}" srcOrd="1" destOrd="0" presId="urn:microsoft.com/office/officeart/2005/8/layout/process1"/>
    <dgm:cxn modelId="{A1FF424C-BE31-4EB7-AD1E-739F05AAA264}" type="presOf" srcId="{ECF66FC6-907D-4B67-9EA1-7BA53B337806}" destId="{77F65009-898D-46DF-A849-B2843C7D27F4}" srcOrd="0" destOrd="0" presId="urn:microsoft.com/office/officeart/2005/8/layout/process1"/>
    <dgm:cxn modelId="{15180389-11E3-454E-AA52-780F7AA61955}" type="presOf" srcId="{F0E9A501-1B41-4252-B9FD-6A9650160716}" destId="{B4850C59-035B-418D-89E2-074579B5CEB1}" srcOrd="0" destOrd="0" presId="urn:microsoft.com/office/officeart/2005/8/layout/process1"/>
    <dgm:cxn modelId="{173B4CAC-3989-44E1-A540-4767AFF6CE7C}" srcId="{7389DFDA-6227-46C3-84FE-FABE7A439D93}" destId="{DA36057E-50D6-481B-A7AF-E67EE8C93DD0}" srcOrd="2" destOrd="0" parTransId="{4EA501F5-6FBA-49ED-B39D-52642EF2A5D1}" sibTransId="{6B64FA5B-4309-4B5E-A48C-C55576E8EE5E}"/>
    <dgm:cxn modelId="{7E1F6DBD-23D0-47A9-9F39-6A6183CB972E}" type="presOf" srcId="{AAB2C7FD-F3A2-4512-A65F-A979D2A6E432}" destId="{88CBC38F-2510-42E0-967A-A6E144840DCC}" srcOrd="0" destOrd="0" presId="urn:microsoft.com/office/officeart/2005/8/layout/process1"/>
    <dgm:cxn modelId="{F71FB8D1-F17D-4810-BE4C-219C01ADC75C}" type="presOf" srcId="{AAB2C7FD-F3A2-4512-A65F-A979D2A6E432}" destId="{AED55FAB-41F5-43A8-8464-0BA7BC6E076D}" srcOrd="1" destOrd="0" presId="urn:microsoft.com/office/officeart/2005/8/layout/process1"/>
    <dgm:cxn modelId="{EAECECD1-2DEB-4E51-9151-1A4578A84620}" type="presOf" srcId="{7389DFDA-6227-46C3-84FE-FABE7A439D93}" destId="{101C562E-D62C-492F-9C8D-CCF62E5E0E6B}" srcOrd="0" destOrd="0" presId="urn:microsoft.com/office/officeart/2005/8/layout/process1"/>
    <dgm:cxn modelId="{9F993AE5-18AB-4C42-86C8-A383D225A1CA}" type="presOf" srcId="{DA36057E-50D6-481B-A7AF-E67EE8C93DD0}" destId="{682ED647-0F70-408C-957D-DDC44B954F4A}" srcOrd="0" destOrd="0" presId="urn:microsoft.com/office/officeart/2005/8/layout/process1"/>
    <dgm:cxn modelId="{3628CEE3-10F9-4BFC-9EA8-07C5460C7086}" type="presParOf" srcId="{101C562E-D62C-492F-9C8D-CCF62E5E0E6B}" destId="{77F65009-898D-46DF-A849-B2843C7D27F4}" srcOrd="0" destOrd="0" presId="urn:microsoft.com/office/officeart/2005/8/layout/process1"/>
    <dgm:cxn modelId="{C05F09E1-595E-4CFA-B120-34FD55EEB476}" type="presParOf" srcId="{101C562E-D62C-492F-9C8D-CCF62E5E0E6B}" destId="{B4850C59-035B-418D-89E2-074579B5CEB1}" srcOrd="1" destOrd="0" presId="urn:microsoft.com/office/officeart/2005/8/layout/process1"/>
    <dgm:cxn modelId="{4D9DA980-BDD7-43DD-AC5C-59FC2E73BFFA}" type="presParOf" srcId="{B4850C59-035B-418D-89E2-074579B5CEB1}" destId="{CC466D6B-22A9-47AF-9EB9-0D53F0013D07}" srcOrd="0" destOrd="0" presId="urn:microsoft.com/office/officeart/2005/8/layout/process1"/>
    <dgm:cxn modelId="{AE360AEE-5736-44EF-AC0A-1F8C93FAB080}" type="presParOf" srcId="{101C562E-D62C-492F-9C8D-CCF62E5E0E6B}" destId="{73A1F5F4-4EC2-40FB-98DD-B8FA49CCB74A}" srcOrd="2" destOrd="0" presId="urn:microsoft.com/office/officeart/2005/8/layout/process1"/>
    <dgm:cxn modelId="{39961725-4D34-4D25-8479-9FBDB3189257}" type="presParOf" srcId="{101C562E-D62C-492F-9C8D-CCF62E5E0E6B}" destId="{88CBC38F-2510-42E0-967A-A6E144840DCC}" srcOrd="3" destOrd="0" presId="urn:microsoft.com/office/officeart/2005/8/layout/process1"/>
    <dgm:cxn modelId="{C000CD5E-BB11-44B9-9E86-16C3C63F852D}" type="presParOf" srcId="{88CBC38F-2510-42E0-967A-A6E144840DCC}" destId="{AED55FAB-41F5-43A8-8464-0BA7BC6E076D}" srcOrd="0" destOrd="0" presId="urn:microsoft.com/office/officeart/2005/8/layout/process1"/>
    <dgm:cxn modelId="{949F02E6-A6BF-47DC-A8DF-CB664F0B5B1C}" type="presParOf" srcId="{101C562E-D62C-492F-9C8D-CCF62E5E0E6B}" destId="{682ED647-0F70-408C-957D-DDC44B954F4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E81724-09F6-48F6-8CA9-4089E87F4FD8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l-GR"/>
        </a:p>
      </dgm:t>
    </dgm:pt>
    <dgm:pt modelId="{D2A0ED5A-5A60-4964-86C3-A3E8B942B096}">
      <dgm:prSet phldrT="[Κείμενο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Target Groups</a:t>
          </a:r>
          <a:endParaRPr lang="el-GR" b="1" dirty="0">
            <a:solidFill>
              <a:srgbClr val="FF0000"/>
            </a:solidFill>
          </a:endParaRPr>
        </a:p>
      </dgm:t>
    </dgm:pt>
    <dgm:pt modelId="{8BFFAF77-88A4-4D75-8D0D-D8D2E2712762}" type="parTrans" cxnId="{BB88EA01-E19D-4394-88CD-25865C433A4A}">
      <dgm:prSet/>
      <dgm:spPr/>
      <dgm:t>
        <a:bodyPr/>
        <a:lstStyle/>
        <a:p>
          <a:endParaRPr lang="el-GR"/>
        </a:p>
      </dgm:t>
    </dgm:pt>
    <dgm:pt modelId="{8234D9A6-3539-4A53-B995-A432C2242210}" type="sibTrans" cxnId="{BB88EA01-E19D-4394-88CD-25865C433A4A}">
      <dgm:prSet/>
      <dgm:spPr/>
      <dgm:t>
        <a:bodyPr/>
        <a:lstStyle/>
        <a:p>
          <a:endParaRPr lang="el-GR"/>
        </a:p>
      </dgm:t>
    </dgm:pt>
    <dgm:pt modelId="{263A7440-B4F4-46FC-9B83-C7153DCA1268}">
      <dgm:prSet phldrT="[Κείμενο]"/>
      <dgm:spPr/>
      <dgm:t>
        <a:bodyPr/>
        <a:lstStyle/>
        <a:p>
          <a:r>
            <a:rPr lang="en-US" b="1" dirty="0"/>
            <a:t>Farmers/collectors of herbs (SMEs)</a:t>
          </a:r>
          <a:endParaRPr lang="el-GR" b="1" dirty="0"/>
        </a:p>
      </dgm:t>
    </dgm:pt>
    <dgm:pt modelId="{FF687EA7-E112-49AE-BF28-AE4D3D8E55B6}" type="parTrans" cxnId="{0EC8654B-D3C2-4B2B-9B70-B91E872CB39C}">
      <dgm:prSet/>
      <dgm:spPr/>
      <dgm:t>
        <a:bodyPr/>
        <a:lstStyle/>
        <a:p>
          <a:endParaRPr lang="el-GR"/>
        </a:p>
      </dgm:t>
    </dgm:pt>
    <dgm:pt modelId="{EE4C7FC6-C154-4345-925A-822AAAC02672}" type="sibTrans" cxnId="{0EC8654B-D3C2-4B2B-9B70-B91E872CB39C}">
      <dgm:prSet/>
      <dgm:spPr/>
      <dgm:t>
        <a:bodyPr/>
        <a:lstStyle/>
        <a:p>
          <a:endParaRPr lang="el-GR"/>
        </a:p>
      </dgm:t>
    </dgm:pt>
    <dgm:pt modelId="{50988A91-9EEF-46FC-8141-131F60B6FEE2}">
      <dgm:prSet phldrT="[Κείμενο]"/>
      <dgm:spPr/>
      <dgm:t>
        <a:bodyPr/>
        <a:lstStyle/>
        <a:p>
          <a:r>
            <a:rPr lang="en-US" b="1" dirty="0"/>
            <a:t>Business Support Organisations</a:t>
          </a:r>
          <a:endParaRPr lang="el-GR" b="1" dirty="0"/>
        </a:p>
      </dgm:t>
    </dgm:pt>
    <dgm:pt modelId="{7E08BF5D-8083-4728-9CF4-81A1459AD901}" type="parTrans" cxnId="{421AB100-5EFF-43EB-BAC3-B389F7471545}">
      <dgm:prSet/>
      <dgm:spPr/>
      <dgm:t>
        <a:bodyPr/>
        <a:lstStyle/>
        <a:p>
          <a:endParaRPr lang="el-GR"/>
        </a:p>
      </dgm:t>
    </dgm:pt>
    <dgm:pt modelId="{D42D47DD-6DA7-466A-9E69-2D76A5964C1D}" type="sibTrans" cxnId="{421AB100-5EFF-43EB-BAC3-B389F7471545}">
      <dgm:prSet/>
      <dgm:spPr/>
      <dgm:t>
        <a:bodyPr/>
        <a:lstStyle/>
        <a:p>
          <a:endParaRPr lang="el-GR"/>
        </a:p>
      </dgm:t>
    </dgm:pt>
    <dgm:pt modelId="{783F445C-B022-4B01-B0DC-36286A0D5A51}">
      <dgm:prSet phldrT="[Κείμενο]"/>
      <dgm:spPr/>
      <dgm:t>
        <a:bodyPr/>
        <a:lstStyle/>
        <a:p>
          <a:r>
            <a:rPr lang="en-US" b="1" dirty="0"/>
            <a:t>Local/Regional/National Authorities</a:t>
          </a:r>
          <a:endParaRPr lang="el-GR" b="1" dirty="0"/>
        </a:p>
      </dgm:t>
    </dgm:pt>
    <dgm:pt modelId="{AB5E766A-B2C0-4DDB-A777-14D488832697}" type="parTrans" cxnId="{C1F313FC-CCC2-4D89-AC2A-C90FA01B9C6C}">
      <dgm:prSet/>
      <dgm:spPr/>
      <dgm:t>
        <a:bodyPr/>
        <a:lstStyle/>
        <a:p>
          <a:endParaRPr lang="el-GR"/>
        </a:p>
      </dgm:t>
    </dgm:pt>
    <dgm:pt modelId="{7E540F93-E03F-4FCA-96FC-155B584C2776}" type="sibTrans" cxnId="{C1F313FC-CCC2-4D89-AC2A-C90FA01B9C6C}">
      <dgm:prSet/>
      <dgm:spPr/>
      <dgm:t>
        <a:bodyPr/>
        <a:lstStyle/>
        <a:p>
          <a:endParaRPr lang="el-GR"/>
        </a:p>
      </dgm:t>
    </dgm:pt>
    <dgm:pt modelId="{870C2441-165B-491E-B4EA-E40837C56C2B}">
      <dgm:prSet/>
      <dgm:spPr/>
      <dgm:t>
        <a:bodyPr/>
        <a:lstStyle/>
        <a:p>
          <a:r>
            <a:rPr lang="en-US" b="1" dirty="0"/>
            <a:t>Manufacturing/packaging (SMEs)</a:t>
          </a:r>
          <a:endParaRPr lang="el-GR" b="1" dirty="0"/>
        </a:p>
      </dgm:t>
    </dgm:pt>
    <dgm:pt modelId="{AEB35DF8-BD55-4C95-AC8A-8621B56342FD}" type="parTrans" cxnId="{28DDF7E1-043D-4F4A-AF84-FF0760681658}">
      <dgm:prSet/>
      <dgm:spPr/>
      <dgm:t>
        <a:bodyPr/>
        <a:lstStyle/>
        <a:p>
          <a:endParaRPr lang="el-GR"/>
        </a:p>
      </dgm:t>
    </dgm:pt>
    <dgm:pt modelId="{1B41C46B-5195-4398-9507-51FE11E17C1D}" type="sibTrans" cxnId="{28DDF7E1-043D-4F4A-AF84-FF0760681658}">
      <dgm:prSet/>
      <dgm:spPr/>
      <dgm:t>
        <a:bodyPr/>
        <a:lstStyle/>
        <a:p>
          <a:endParaRPr lang="el-GR"/>
        </a:p>
      </dgm:t>
    </dgm:pt>
    <dgm:pt modelId="{8328275D-D522-4C4F-8B64-A84595FD7AE8}">
      <dgm:prSet/>
      <dgm:spPr/>
      <dgm:t>
        <a:bodyPr/>
        <a:lstStyle/>
        <a:p>
          <a:r>
            <a:rPr lang="en-US" b="1" dirty="0"/>
            <a:t>Traders/exporters (SMEs)</a:t>
          </a:r>
          <a:endParaRPr lang="el-GR" b="1" dirty="0"/>
        </a:p>
      </dgm:t>
    </dgm:pt>
    <dgm:pt modelId="{BBD8B635-25FB-47E1-BB6E-0B28AE0CD5E2}" type="parTrans" cxnId="{BFD796CA-DBF9-43B9-B04E-34516A044FD3}">
      <dgm:prSet/>
      <dgm:spPr/>
      <dgm:t>
        <a:bodyPr/>
        <a:lstStyle/>
        <a:p>
          <a:endParaRPr lang="el-GR"/>
        </a:p>
      </dgm:t>
    </dgm:pt>
    <dgm:pt modelId="{1B3D7879-77B2-4096-BB4C-1682949EE41A}" type="sibTrans" cxnId="{BFD796CA-DBF9-43B9-B04E-34516A044FD3}">
      <dgm:prSet/>
      <dgm:spPr/>
      <dgm:t>
        <a:bodyPr/>
        <a:lstStyle/>
        <a:p>
          <a:endParaRPr lang="el-GR"/>
        </a:p>
      </dgm:t>
    </dgm:pt>
    <dgm:pt modelId="{CB8436AB-D2CE-4CC9-997C-E9F184B60E2B}">
      <dgm:prSet/>
      <dgm:spPr/>
      <dgm:t>
        <a:bodyPr/>
        <a:lstStyle/>
        <a:p>
          <a:r>
            <a:rPr lang="en-US" b="1" dirty="0"/>
            <a:t>Promoters/ Marketing professionals (SMEs)</a:t>
          </a:r>
          <a:endParaRPr lang="el-GR" b="1" dirty="0"/>
        </a:p>
      </dgm:t>
    </dgm:pt>
    <dgm:pt modelId="{AFA3DC68-DF2B-4705-855B-3A59DDCAB4F9}" type="parTrans" cxnId="{8B176174-72D6-4498-8D57-77C584135EB6}">
      <dgm:prSet/>
      <dgm:spPr/>
      <dgm:t>
        <a:bodyPr/>
        <a:lstStyle/>
        <a:p>
          <a:endParaRPr lang="el-GR"/>
        </a:p>
      </dgm:t>
    </dgm:pt>
    <dgm:pt modelId="{ADE486B6-A284-4AAB-B6F2-D67F205B04D9}" type="sibTrans" cxnId="{8B176174-72D6-4498-8D57-77C584135EB6}">
      <dgm:prSet/>
      <dgm:spPr/>
      <dgm:t>
        <a:bodyPr/>
        <a:lstStyle/>
        <a:p>
          <a:endParaRPr lang="el-GR"/>
        </a:p>
      </dgm:t>
    </dgm:pt>
    <dgm:pt modelId="{C70A615D-6E4E-4479-8956-742F6D880878}">
      <dgm:prSet phldrT="[Κείμενο]"/>
      <dgm:spPr/>
      <dgm:t>
        <a:bodyPr/>
        <a:lstStyle/>
        <a:p>
          <a:r>
            <a:rPr lang="en-US" b="1" dirty="0"/>
            <a:t>Educations institutions (Universities, Institutes </a:t>
          </a:r>
          <a:r>
            <a:rPr lang="en-US" b="1" dirty="0" err="1"/>
            <a:t>etc</a:t>
          </a:r>
          <a:r>
            <a:rPr lang="en-US" b="1" dirty="0"/>
            <a:t>)</a:t>
          </a:r>
          <a:endParaRPr lang="el-GR" b="1" dirty="0"/>
        </a:p>
      </dgm:t>
    </dgm:pt>
    <dgm:pt modelId="{B78D5B90-C03C-4BE4-BBE8-7552508EF810}" type="parTrans" cxnId="{39978456-458C-4944-8057-A52A36C3E1DA}">
      <dgm:prSet/>
      <dgm:spPr/>
      <dgm:t>
        <a:bodyPr/>
        <a:lstStyle/>
        <a:p>
          <a:endParaRPr lang="el-GR"/>
        </a:p>
      </dgm:t>
    </dgm:pt>
    <dgm:pt modelId="{D5EDE25B-AFD0-48D3-A7C0-2DC389DB84DB}" type="sibTrans" cxnId="{39978456-458C-4944-8057-A52A36C3E1DA}">
      <dgm:prSet/>
      <dgm:spPr/>
      <dgm:t>
        <a:bodyPr/>
        <a:lstStyle/>
        <a:p>
          <a:endParaRPr lang="el-GR"/>
        </a:p>
      </dgm:t>
    </dgm:pt>
    <dgm:pt modelId="{B13B0630-0973-428A-8983-49ABDD227185}">
      <dgm:prSet phldrT="[Κείμενο]"/>
      <dgm:spPr/>
      <dgm:t>
        <a:bodyPr/>
        <a:lstStyle/>
        <a:p>
          <a:r>
            <a:rPr lang="en-US" b="1" dirty="0"/>
            <a:t>Sectoral Associations and agencies</a:t>
          </a:r>
          <a:endParaRPr lang="el-GR" b="1" dirty="0"/>
        </a:p>
      </dgm:t>
    </dgm:pt>
    <dgm:pt modelId="{7ACB34BA-582E-45B5-9BAC-B14D8248286D}" type="parTrans" cxnId="{D5577F36-83E5-40D1-89F4-D135D72FDE5E}">
      <dgm:prSet/>
      <dgm:spPr/>
      <dgm:t>
        <a:bodyPr/>
        <a:lstStyle/>
        <a:p>
          <a:endParaRPr lang="el-GR"/>
        </a:p>
      </dgm:t>
    </dgm:pt>
    <dgm:pt modelId="{802F0A17-A8AC-4767-9B73-FBE5510EE7C6}" type="sibTrans" cxnId="{D5577F36-83E5-40D1-89F4-D135D72FDE5E}">
      <dgm:prSet/>
      <dgm:spPr/>
      <dgm:t>
        <a:bodyPr/>
        <a:lstStyle/>
        <a:p>
          <a:endParaRPr lang="el-GR"/>
        </a:p>
      </dgm:t>
    </dgm:pt>
    <dgm:pt modelId="{99869EB3-B616-4EF8-B229-0113E591CA38}">
      <dgm:prSet phldrT="[Κείμενο]"/>
      <dgm:spPr/>
      <dgm:t>
        <a:bodyPr/>
        <a:lstStyle/>
        <a:p>
          <a:r>
            <a:rPr lang="en-US" b="1" dirty="0"/>
            <a:t>Interest Groups including NGOs</a:t>
          </a:r>
          <a:endParaRPr lang="el-GR" b="1" dirty="0"/>
        </a:p>
      </dgm:t>
    </dgm:pt>
    <dgm:pt modelId="{6A06E413-653A-45B5-A9A1-DE1C9DE442E4}" type="parTrans" cxnId="{F1DABBB1-FA2C-43E0-9379-6EE1571FB955}">
      <dgm:prSet/>
      <dgm:spPr/>
      <dgm:t>
        <a:bodyPr/>
        <a:lstStyle/>
        <a:p>
          <a:endParaRPr lang="el-GR"/>
        </a:p>
      </dgm:t>
    </dgm:pt>
    <dgm:pt modelId="{3F90FAAF-4EB1-40C3-B3A3-3A4CF5362D7C}" type="sibTrans" cxnId="{F1DABBB1-FA2C-43E0-9379-6EE1571FB955}">
      <dgm:prSet/>
      <dgm:spPr/>
      <dgm:t>
        <a:bodyPr/>
        <a:lstStyle/>
        <a:p>
          <a:endParaRPr lang="el-GR"/>
        </a:p>
      </dgm:t>
    </dgm:pt>
    <dgm:pt modelId="{5ED0C5D9-005F-44A8-8EE9-8BD991C35F0F}">
      <dgm:prSet phldrT="[Κείμενο]"/>
      <dgm:spPr/>
      <dgm:t>
        <a:bodyPr/>
        <a:lstStyle/>
        <a:p>
          <a:r>
            <a:rPr lang="en-US" b="1" dirty="0"/>
            <a:t>Others</a:t>
          </a:r>
          <a:endParaRPr lang="el-GR" b="1" dirty="0"/>
        </a:p>
      </dgm:t>
    </dgm:pt>
    <dgm:pt modelId="{E49EBB17-52C3-4E4F-A968-DF4563131EBF}" type="parTrans" cxnId="{DA41CA32-07E4-4558-A452-440126403422}">
      <dgm:prSet/>
      <dgm:spPr/>
      <dgm:t>
        <a:bodyPr/>
        <a:lstStyle/>
        <a:p>
          <a:endParaRPr lang="el-GR"/>
        </a:p>
      </dgm:t>
    </dgm:pt>
    <dgm:pt modelId="{DC1DE3F3-6CE9-4A85-9E78-E12D230CADB8}" type="sibTrans" cxnId="{DA41CA32-07E4-4558-A452-440126403422}">
      <dgm:prSet/>
      <dgm:spPr/>
      <dgm:t>
        <a:bodyPr/>
        <a:lstStyle/>
        <a:p>
          <a:endParaRPr lang="el-GR"/>
        </a:p>
      </dgm:t>
    </dgm:pt>
    <dgm:pt modelId="{52B54020-402E-4739-8F6F-6CF3FCBA177D}" type="pres">
      <dgm:prSet presAssocID="{BEE81724-09F6-48F6-8CA9-4089E87F4FD8}" presName="vert0" presStyleCnt="0">
        <dgm:presLayoutVars>
          <dgm:dir/>
          <dgm:animOne val="branch"/>
          <dgm:animLvl val="lvl"/>
        </dgm:presLayoutVars>
      </dgm:prSet>
      <dgm:spPr/>
    </dgm:pt>
    <dgm:pt modelId="{88FD9889-6A0C-4949-ADBD-0DAECE32093C}" type="pres">
      <dgm:prSet presAssocID="{D2A0ED5A-5A60-4964-86C3-A3E8B942B096}" presName="thickLine" presStyleLbl="alignNode1" presStyleIdx="0" presStyleCnt="1"/>
      <dgm:spPr/>
    </dgm:pt>
    <dgm:pt modelId="{ACCA928F-4F4F-4A32-AC24-2C3706E6D997}" type="pres">
      <dgm:prSet presAssocID="{D2A0ED5A-5A60-4964-86C3-A3E8B942B096}" presName="horz1" presStyleCnt="0"/>
      <dgm:spPr/>
    </dgm:pt>
    <dgm:pt modelId="{62496D7F-80F9-4FF0-8601-E450FB6CDB62}" type="pres">
      <dgm:prSet presAssocID="{D2A0ED5A-5A60-4964-86C3-A3E8B942B096}" presName="tx1" presStyleLbl="revTx" presStyleIdx="0" presStyleCnt="11"/>
      <dgm:spPr/>
    </dgm:pt>
    <dgm:pt modelId="{19ECDF66-BBF3-41CF-B4A0-5322E9E3E4FA}" type="pres">
      <dgm:prSet presAssocID="{D2A0ED5A-5A60-4964-86C3-A3E8B942B096}" presName="vert1" presStyleCnt="0"/>
      <dgm:spPr/>
    </dgm:pt>
    <dgm:pt modelId="{D9081227-49DB-42AE-AA30-9032E47EF735}" type="pres">
      <dgm:prSet presAssocID="{263A7440-B4F4-46FC-9B83-C7153DCA1268}" presName="vertSpace2a" presStyleCnt="0"/>
      <dgm:spPr/>
    </dgm:pt>
    <dgm:pt modelId="{79DB2859-8583-41B3-AD37-DE37737E0506}" type="pres">
      <dgm:prSet presAssocID="{263A7440-B4F4-46FC-9B83-C7153DCA1268}" presName="horz2" presStyleCnt="0"/>
      <dgm:spPr/>
    </dgm:pt>
    <dgm:pt modelId="{ECEBAD95-0686-4FF7-91DC-9E0B2C617ED8}" type="pres">
      <dgm:prSet presAssocID="{263A7440-B4F4-46FC-9B83-C7153DCA1268}" presName="horzSpace2" presStyleCnt="0"/>
      <dgm:spPr/>
    </dgm:pt>
    <dgm:pt modelId="{8594B79A-226E-4FF9-B21D-D218564D75C0}" type="pres">
      <dgm:prSet presAssocID="{263A7440-B4F4-46FC-9B83-C7153DCA1268}" presName="tx2" presStyleLbl="revTx" presStyleIdx="1" presStyleCnt="11"/>
      <dgm:spPr/>
    </dgm:pt>
    <dgm:pt modelId="{99F894C4-AFFD-4F65-BC26-17E46063FBEE}" type="pres">
      <dgm:prSet presAssocID="{263A7440-B4F4-46FC-9B83-C7153DCA1268}" presName="vert2" presStyleCnt="0"/>
      <dgm:spPr/>
    </dgm:pt>
    <dgm:pt modelId="{88ABA6E9-73E5-45D1-BF1F-E6D0BF0DAFC0}" type="pres">
      <dgm:prSet presAssocID="{263A7440-B4F4-46FC-9B83-C7153DCA1268}" presName="thinLine2b" presStyleLbl="callout" presStyleIdx="0" presStyleCnt="10"/>
      <dgm:spPr/>
    </dgm:pt>
    <dgm:pt modelId="{54596029-5E2E-410F-847F-0461815CE4F3}" type="pres">
      <dgm:prSet presAssocID="{263A7440-B4F4-46FC-9B83-C7153DCA1268}" presName="vertSpace2b" presStyleCnt="0"/>
      <dgm:spPr/>
    </dgm:pt>
    <dgm:pt modelId="{3078DD65-3840-4CF8-B18D-EC1F707A2455}" type="pres">
      <dgm:prSet presAssocID="{870C2441-165B-491E-B4EA-E40837C56C2B}" presName="horz2" presStyleCnt="0"/>
      <dgm:spPr/>
    </dgm:pt>
    <dgm:pt modelId="{42AC2152-9DD3-4DD0-AB74-4A87B79D071C}" type="pres">
      <dgm:prSet presAssocID="{870C2441-165B-491E-B4EA-E40837C56C2B}" presName="horzSpace2" presStyleCnt="0"/>
      <dgm:spPr/>
    </dgm:pt>
    <dgm:pt modelId="{9B629430-FD5A-4962-AB0D-969217C9E5E6}" type="pres">
      <dgm:prSet presAssocID="{870C2441-165B-491E-B4EA-E40837C56C2B}" presName="tx2" presStyleLbl="revTx" presStyleIdx="2" presStyleCnt="11"/>
      <dgm:spPr/>
    </dgm:pt>
    <dgm:pt modelId="{F568570C-47C3-4218-9C48-591345124089}" type="pres">
      <dgm:prSet presAssocID="{870C2441-165B-491E-B4EA-E40837C56C2B}" presName="vert2" presStyleCnt="0"/>
      <dgm:spPr/>
    </dgm:pt>
    <dgm:pt modelId="{610F8BAD-A14E-4DD1-AC6C-C2F867B487EC}" type="pres">
      <dgm:prSet presAssocID="{870C2441-165B-491E-B4EA-E40837C56C2B}" presName="thinLine2b" presStyleLbl="callout" presStyleIdx="1" presStyleCnt="10"/>
      <dgm:spPr/>
    </dgm:pt>
    <dgm:pt modelId="{EC23A4D3-2B76-4D8E-BF0D-ED46988DA71C}" type="pres">
      <dgm:prSet presAssocID="{870C2441-165B-491E-B4EA-E40837C56C2B}" presName="vertSpace2b" presStyleCnt="0"/>
      <dgm:spPr/>
    </dgm:pt>
    <dgm:pt modelId="{203D2BAF-AA76-4B0E-BDB5-5750F097E370}" type="pres">
      <dgm:prSet presAssocID="{8328275D-D522-4C4F-8B64-A84595FD7AE8}" presName="horz2" presStyleCnt="0"/>
      <dgm:spPr/>
    </dgm:pt>
    <dgm:pt modelId="{30DA76EA-DAAB-4EA3-9524-46AEE658E89F}" type="pres">
      <dgm:prSet presAssocID="{8328275D-D522-4C4F-8B64-A84595FD7AE8}" presName="horzSpace2" presStyleCnt="0"/>
      <dgm:spPr/>
    </dgm:pt>
    <dgm:pt modelId="{ACDD1B6C-1869-4A72-A899-59DFF73EE386}" type="pres">
      <dgm:prSet presAssocID="{8328275D-D522-4C4F-8B64-A84595FD7AE8}" presName="tx2" presStyleLbl="revTx" presStyleIdx="3" presStyleCnt="11"/>
      <dgm:spPr/>
    </dgm:pt>
    <dgm:pt modelId="{0E06064D-C121-4862-B014-3B55E40B1B2F}" type="pres">
      <dgm:prSet presAssocID="{8328275D-D522-4C4F-8B64-A84595FD7AE8}" presName="vert2" presStyleCnt="0"/>
      <dgm:spPr/>
    </dgm:pt>
    <dgm:pt modelId="{3E522EEE-0AAE-48CB-AD41-B3FBFEF5B0DE}" type="pres">
      <dgm:prSet presAssocID="{8328275D-D522-4C4F-8B64-A84595FD7AE8}" presName="thinLine2b" presStyleLbl="callout" presStyleIdx="2" presStyleCnt="10"/>
      <dgm:spPr/>
    </dgm:pt>
    <dgm:pt modelId="{AF3CA685-1A68-4031-82FC-B399201161D8}" type="pres">
      <dgm:prSet presAssocID="{8328275D-D522-4C4F-8B64-A84595FD7AE8}" presName="vertSpace2b" presStyleCnt="0"/>
      <dgm:spPr/>
    </dgm:pt>
    <dgm:pt modelId="{C16ED968-9597-4BB8-B93F-A2531D3C02F3}" type="pres">
      <dgm:prSet presAssocID="{CB8436AB-D2CE-4CC9-997C-E9F184B60E2B}" presName="horz2" presStyleCnt="0"/>
      <dgm:spPr/>
    </dgm:pt>
    <dgm:pt modelId="{A71EBBE1-E67E-4DC5-87F2-FF6FAB9D3829}" type="pres">
      <dgm:prSet presAssocID="{CB8436AB-D2CE-4CC9-997C-E9F184B60E2B}" presName="horzSpace2" presStyleCnt="0"/>
      <dgm:spPr/>
    </dgm:pt>
    <dgm:pt modelId="{14D8130D-5C92-4E8B-94C5-1B2C2D62B4B3}" type="pres">
      <dgm:prSet presAssocID="{CB8436AB-D2CE-4CC9-997C-E9F184B60E2B}" presName="tx2" presStyleLbl="revTx" presStyleIdx="4" presStyleCnt="11"/>
      <dgm:spPr/>
    </dgm:pt>
    <dgm:pt modelId="{D89FEBD5-F0CF-4ABE-982C-984BC5E2D1CD}" type="pres">
      <dgm:prSet presAssocID="{CB8436AB-D2CE-4CC9-997C-E9F184B60E2B}" presName="vert2" presStyleCnt="0"/>
      <dgm:spPr/>
    </dgm:pt>
    <dgm:pt modelId="{61AC5C4A-0C54-4D93-B9BB-35D0445ED181}" type="pres">
      <dgm:prSet presAssocID="{CB8436AB-D2CE-4CC9-997C-E9F184B60E2B}" presName="thinLine2b" presStyleLbl="callout" presStyleIdx="3" presStyleCnt="10"/>
      <dgm:spPr/>
    </dgm:pt>
    <dgm:pt modelId="{714A3CF3-4CEC-4B8E-8881-EB99A8C57DBD}" type="pres">
      <dgm:prSet presAssocID="{CB8436AB-D2CE-4CC9-997C-E9F184B60E2B}" presName="vertSpace2b" presStyleCnt="0"/>
      <dgm:spPr/>
    </dgm:pt>
    <dgm:pt modelId="{A959250C-0C00-4163-A857-77A3504F7B45}" type="pres">
      <dgm:prSet presAssocID="{50988A91-9EEF-46FC-8141-131F60B6FEE2}" presName="horz2" presStyleCnt="0"/>
      <dgm:spPr/>
    </dgm:pt>
    <dgm:pt modelId="{0C894DB5-41A0-423A-AB70-0DBCB62D4E38}" type="pres">
      <dgm:prSet presAssocID="{50988A91-9EEF-46FC-8141-131F60B6FEE2}" presName="horzSpace2" presStyleCnt="0"/>
      <dgm:spPr/>
    </dgm:pt>
    <dgm:pt modelId="{121961D5-6D5D-4F25-ACB9-81FD12F2E108}" type="pres">
      <dgm:prSet presAssocID="{50988A91-9EEF-46FC-8141-131F60B6FEE2}" presName="tx2" presStyleLbl="revTx" presStyleIdx="5" presStyleCnt="11"/>
      <dgm:spPr/>
    </dgm:pt>
    <dgm:pt modelId="{FE2CC31E-7C7E-49A6-A351-500F4080B49A}" type="pres">
      <dgm:prSet presAssocID="{50988A91-9EEF-46FC-8141-131F60B6FEE2}" presName="vert2" presStyleCnt="0"/>
      <dgm:spPr/>
    </dgm:pt>
    <dgm:pt modelId="{83C65788-77F4-4E82-B029-C2E4E35D6D71}" type="pres">
      <dgm:prSet presAssocID="{50988A91-9EEF-46FC-8141-131F60B6FEE2}" presName="thinLine2b" presStyleLbl="callout" presStyleIdx="4" presStyleCnt="10"/>
      <dgm:spPr/>
    </dgm:pt>
    <dgm:pt modelId="{BAF3770C-5839-47A7-BB35-926B85E86F02}" type="pres">
      <dgm:prSet presAssocID="{50988A91-9EEF-46FC-8141-131F60B6FEE2}" presName="vertSpace2b" presStyleCnt="0"/>
      <dgm:spPr/>
    </dgm:pt>
    <dgm:pt modelId="{C8F87CBC-883E-45DA-8551-C69F55C37E09}" type="pres">
      <dgm:prSet presAssocID="{783F445C-B022-4B01-B0DC-36286A0D5A51}" presName="horz2" presStyleCnt="0"/>
      <dgm:spPr/>
    </dgm:pt>
    <dgm:pt modelId="{2B5A38E9-92CB-440E-BCC9-FA6AEAFF419F}" type="pres">
      <dgm:prSet presAssocID="{783F445C-B022-4B01-B0DC-36286A0D5A51}" presName="horzSpace2" presStyleCnt="0"/>
      <dgm:spPr/>
    </dgm:pt>
    <dgm:pt modelId="{A932B2C3-865D-43A7-8257-C1BE4C2E19B1}" type="pres">
      <dgm:prSet presAssocID="{783F445C-B022-4B01-B0DC-36286A0D5A51}" presName="tx2" presStyleLbl="revTx" presStyleIdx="6" presStyleCnt="11"/>
      <dgm:spPr/>
    </dgm:pt>
    <dgm:pt modelId="{906E0BA8-905D-4147-9962-ED20C4B4B27F}" type="pres">
      <dgm:prSet presAssocID="{783F445C-B022-4B01-B0DC-36286A0D5A51}" presName="vert2" presStyleCnt="0"/>
      <dgm:spPr/>
    </dgm:pt>
    <dgm:pt modelId="{9FA8B1B2-0A1E-44F7-AE40-B4A312D645A3}" type="pres">
      <dgm:prSet presAssocID="{783F445C-B022-4B01-B0DC-36286A0D5A51}" presName="thinLine2b" presStyleLbl="callout" presStyleIdx="5" presStyleCnt="10"/>
      <dgm:spPr/>
    </dgm:pt>
    <dgm:pt modelId="{0B90E061-491A-44D5-B66F-81D0159A7C5D}" type="pres">
      <dgm:prSet presAssocID="{783F445C-B022-4B01-B0DC-36286A0D5A51}" presName="vertSpace2b" presStyleCnt="0"/>
      <dgm:spPr/>
    </dgm:pt>
    <dgm:pt modelId="{CCD106E1-0619-4B8F-B6A5-5F751EF3ED1E}" type="pres">
      <dgm:prSet presAssocID="{C70A615D-6E4E-4479-8956-742F6D880878}" presName="horz2" presStyleCnt="0"/>
      <dgm:spPr/>
    </dgm:pt>
    <dgm:pt modelId="{C24F5919-FE22-44BA-8629-51AD15EC21EB}" type="pres">
      <dgm:prSet presAssocID="{C70A615D-6E4E-4479-8956-742F6D880878}" presName="horzSpace2" presStyleCnt="0"/>
      <dgm:spPr/>
    </dgm:pt>
    <dgm:pt modelId="{680E79ED-2AC4-4EA9-8112-D4B8FB3C063D}" type="pres">
      <dgm:prSet presAssocID="{C70A615D-6E4E-4479-8956-742F6D880878}" presName="tx2" presStyleLbl="revTx" presStyleIdx="7" presStyleCnt="11"/>
      <dgm:spPr/>
    </dgm:pt>
    <dgm:pt modelId="{D04B0889-B69F-46A0-B39B-300CD5B1F964}" type="pres">
      <dgm:prSet presAssocID="{C70A615D-6E4E-4479-8956-742F6D880878}" presName="vert2" presStyleCnt="0"/>
      <dgm:spPr/>
    </dgm:pt>
    <dgm:pt modelId="{B2CC4568-A006-400D-86AF-652B28B43846}" type="pres">
      <dgm:prSet presAssocID="{C70A615D-6E4E-4479-8956-742F6D880878}" presName="thinLine2b" presStyleLbl="callout" presStyleIdx="6" presStyleCnt="10"/>
      <dgm:spPr/>
    </dgm:pt>
    <dgm:pt modelId="{C0B28681-C10D-441E-B921-CB7ACFE3423D}" type="pres">
      <dgm:prSet presAssocID="{C70A615D-6E4E-4479-8956-742F6D880878}" presName="vertSpace2b" presStyleCnt="0"/>
      <dgm:spPr/>
    </dgm:pt>
    <dgm:pt modelId="{D8AF50B0-D779-4D4B-A6CC-C38C454A08E2}" type="pres">
      <dgm:prSet presAssocID="{B13B0630-0973-428A-8983-49ABDD227185}" presName="horz2" presStyleCnt="0"/>
      <dgm:spPr/>
    </dgm:pt>
    <dgm:pt modelId="{B41306B0-F3F7-4F41-99E5-841745398E1E}" type="pres">
      <dgm:prSet presAssocID="{B13B0630-0973-428A-8983-49ABDD227185}" presName="horzSpace2" presStyleCnt="0"/>
      <dgm:spPr/>
    </dgm:pt>
    <dgm:pt modelId="{B1173D2E-A66F-4E03-A468-8CFA5BE08BCE}" type="pres">
      <dgm:prSet presAssocID="{B13B0630-0973-428A-8983-49ABDD227185}" presName="tx2" presStyleLbl="revTx" presStyleIdx="8" presStyleCnt="11"/>
      <dgm:spPr/>
    </dgm:pt>
    <dgm:pt modelId="{D7A7041A-7FDD-40E3-967A-34D686989860}" type="pres">
      <dgm:prSet presAssocID="{B13B0630-0973-428A-8983-49ABDD227185}" presName="vert2" presStyleCnt="0"/>
      <dgm:spPr/>
    </dgm:pt>
    <dgm:pt modelId="{9F8BBA91-4CD1-4C6E-9831-E8E5ABE15DBD}" type="pres">
      <dgm:prSet presAssocID="{B13B0630-0973-428A-8983-49ABDD227185}" presName="thinLine2b" presStyleLbl="callout" presStyleIdx="7" presStyleCnt="10"/>
      <dgm:spPr/>
    </dgm:pt>
    <dgm:pt modelId="{488A4503-AF02-4E23-AEAC-27054E665A47}" type="pres">
      <dgm:prSet presAssocID="{B13B0630-0973-428A-8983-49ABDD227185}" presName="vertSpace2b" presStyleCnt="0"/>
      <dgm:spPr/>
    </dgm:pt>
    <dgm:pt modelId="{17435264-3392-4DD0-AE3F-004F45D84EB5}" type="pres">
      <dgm:prSet presAssocID="{99869EB3-B616-4EF8-B229-0113E591CA38}" presName="horz2" presStyleCnt="0"/>
      <dgm:spPr/>
    </dgm:pt>
    <dgm:pt modelId="{4634BFB1-5F9C-413B-86DF-A358F0074DB1}" type="pres">
      <dgm:prSet presAssocID="{99869EB3-B616-4EF8-B229-0113E591CA38}" presName="horzSpace2" presStyleCnt="0"/>
      <dgm:spPr/>
    </dgm:pt>
    <dgm:pt modelId="{6A90764B-FEBA-44BC-9F92-57DE300A1629}" type="pres">
      <dgm:prSet presAssocID="{99869EB3-B616-4EF8-B229-0113E591CA38}" presName="tx2" presStyleLbl="revTx" presStyleIdx="9" presStyleCnt="11"/>
      <dgm:spPr/>
    </dgm:pt>
    <dgm:pt modelId="{DBB6628D-7CAE-474B-85A5-E9FABBF91477}" type="pres">
      <dgm:prSet presAssocID="{99869EB3-B616-4EF8-B229-0113E591CA38}" presName="vert2" presStyleCnt="0"/>
      <dgm:spPr/>
    </dgm:pt>
    <dgm:pt modelId="{FBAE5F1A-9D70-441E-866D-12120B58EE7A}" type="pres">
      <dgm:prSet presAssocID="{99869EB3-B616-4EF8-B229-0113E591CA38}" presName="thinLine2b" presStyleLbl="callout" presStyleIdx="8" presStyleCnt="10"/>
      <dgm:spPr/>
    </dgm:pt>
    <dgm:pt modelId="{B5932286-6FAB-4A39-82FA-F22406E38206}" type="pres">
      <dgm:prSet presAssocID="{99869EB3-B616-4EF8-B229-0113E591CA38}" presName="vertSpace2b" presStyleCnt="0"/>
      <dgm:spPr/>
    </dgm:pt>
    <dgm:pt modelId="{F16C0A6B-875A-4C43-87F3-6C8F269D42C0}" type="pres">
      <dgm:prSet presAssocID="{5ED0C5D9-005F-44A8-8EE9-8BD991C35F0F}" presName="horz2" presStyleCnt="0"/>
      <dgm:spPr/>
    </dgm:pt>
    <dgm:pt modelId="{54267A69-E6FB-4431-B9F3-AC1D8B076322}" type="pres">
      <dgm:prSet presAssocID="{5ED0C5D9-005F-44A8-8EE9-8BD991C35F0F}" presName="horzSpace2" presStyleCnt="0"/>
      <dgm:spPr/>
    </dgm:pt>
    <dgm:pt modelId="{36C4E316-A1A2-4F56-99EE-70766B6A41FC}" type="pres">
      <dgm:prSet presAssocID="{5ED0C5D9-005F-44A8-8EE9-8BD991C35F0F}" presName="tx2" presStyleLbl="revTx" presStyleIdx="10" presStyleCnt="11"/>
      <dgm:spPr/>
    </dgm:pt>
    <dgm:pt modelId="{C99121E4-8A05-4689-B620-2CBF2A17D11F}" type="pres">
      <dgm:prSet presAssocID="{5ED0C5D9-005F-44A8-8EE9-8BD991C35F0F}" presName="vert2" presStyleCnt="0"/>
      <dgm:spPr/>
    </dgm:pt>
    <dgm:pt modelId="{0996743C-FF58-4071-AE2C-9B3890E581D3}" type="pres">
      <dgm:prSet presAssocID="{5ED0C5D9-005F-44A8-8EE9-8BD991C35F0F}" presName="thinLine2b" presStyleLbl="callout" presStyleIdx="9" presStyleCnt="10"/>
      <dgm:spPr/>
    </dgm:pt>
    <dgm:pt modelId="{4B4E3E28-D40D-4C1F-9D87-6C35BB635BB4}" type="pres">
      <dgm:prSet presAssocID="{5ED0C5D9-005F-44A8-8EE9-8BD991C35F0F}" presName="vertSpace2b" presStyleCnt="0"/>
      <dgm:spPr/>
    </dgm:pt>
  </dgm:ptLst>
  <dgm:cxnLst>
    <dgm:cxn modelId="{421AB100-5EFF-43EB-BAC3-B389F7471545}" srcId="{D2A0ED5A-5A60-4964-86C3-A3E8B942B096}" destId="{50988A91-9EEF-46FC-8141-131F60B6FEE2}" srcOrd="4" destOrd="0" parTransId="{7E08BF5D-8083-4728-9CF4-81A1459AD901}" sibTransId="{D42D47DD-6DA7-466A-9E69-2D76A5964C1D}"/>
    <dgm:cxn modelId="{9A7D9101-7FD4-419A-91ED-BE40BF9A30B2}" type="presOf" srcId="{C70A615D-6E4E-4479-8956-742F6D880878}" destId="{680E79ED-2AC4-4EA9-8112-D4B8FB3C063D}" srcOrd="0" destOrd="0" presId="urn:microsoft.com/office/officeart/2008/layout/LinedList"/>
    <dgm:cxn modelId="{BB88EA01-E19D-4394-88CD-25865C433A4A}" srcId="{BEE81724-09F6-48F6-8CA9-4089E87F4FD8}" destId="{D2A0ED5A-5A60-4964-86C3-A3E8B942B096}" srcOrd="0" destOrd="0" parTransId="{8BFFAF77-88A4-4D75-8D0D-D8D2E2712762}" sibTransId="{8234D9A6-3539-4A53-B995-A432C2242210}"/>
    <dgm:cxn modelId="{57F83402-6B26-4132-9AAB-2F6E3799FE30}" type="presOf" srcId="{50988A91-9EEF-46FC-8141-131F60B6FEE2}" destId="{121961D5-6D5D-4F25-ACB9-81FD12F2E108}" srcOrd="0" destOrd="0" presId="urn:microsoft.com/office/officeart/2008/layout/LinedList"/>
    <dgm:cxn modelId="{2040510A-537D-4CF3-910E-F5320EABBD59}" type="presOf" srcId="{783F445C-B022-4B01-B0DC-36286A0D5A51}" destId="{A932B2C3-865D-43A7-8257-C1BE4C2E19B1}" srcOrd="0" destOrd="0" presId="urn:microsoft.com/office/officeart/2008/layout/LinedList"/>
    <dgm:cxn modelId="{B377DE30-2B9F-46D6-98E4-0DEFFCB4F50B}" type="presOf" srcId="{B13B0630-0973-428A-8983-49ABDD227185}" destId="{B1173D2E-A66F-4E03-A468-8CFA5BE08BCE}" srcOrd="0" destOrd="0" presId="urn:microsoft.com/office/officeart/2008/layout/LinedList"/>
    <dgm:cxn modelId="{DA41CA32-07E4-4558-A452-440126403422}" srcId="{D2A0ED5A-5A60-4964-86C3-A3E8B942B096}" destId="{5ED0C5D9-005F-44A8-8EE9-8BD991C35F0F}" srcOrd="9" destOrd="0" parTransId="{E49EBB17-52C3-4E4F-A968-DF4563131EBF}" sibTransId="{DC1DE3F3-6CE9-4A85-9E78-E12D230CADB8}"/>
    <dgm:cxn modelId="{D5577F36-83E5-40D1-89F4-D135D72FDE5E}" srcId="{D2A0ED5A-5A60-4964-86C3-A3E8B942B096}" destId="{B13B0630-0973-428A-8983-49ABDD227185}" srcOrd="7" destOrd="0" parTransId="{7ACB34BA-582E-45B5-9BAC-B14D8248286D}" sibTransId="{802F0A17-A8AC-4767-9B73-FBE5510EE7C6}"/>
    <dgm:cxn modelId="{9B89F95C-9FFD-4D35-9A88-B5037F5CEDAF}" type="presOf" srcId="{870C2441-165B-491E-B4EA-E40837C56C2B}" destId="{9B629430-FD5A-4962-AB0D-969217C9E5E6}" srcOrd="0" destOrd="0" presId="urn:microsoft.com/office/officeart/2008/layout/LinedList"/>
    <dgm:cxn modelId="{82571E4B-8C2A-4D09-A1B0-D164E388D942}" type="presOf" srcId="{8328275D-D522-4C4F-8B64-A84595FD7AE8}" destId="{ACDD1B6C-1869-4A72-A899-59DFF73EE386}" srcOrd="0" destOrd="0" presId="urn:microsoft.com/office/officeart/2008/layout/LinedList"/>
    <dgm:cxn modelId="{0EC8654B-D3C2-4B2B-9B70-B91E872CB39C}" srcId="{D2A0ED5A-5A60-4964-86C3-A3E8B942B096}" destId="{263A7440-B4F4-46FC-9B83-C7153DCA1268}" srcOrd="0" destOrd="0" parTransId="{FF687EA7-E112-49AE-BF28-AE4D3D8E55B6}" sibTransId="{EE4C7FC6-C154-4345-925A-822AAAC02672}"/>
    <dgm:cxn modelId="{8B176174-72D6-4498-8D57-77C584135EB6}" srcId="{D2A0ED5A-5A60-4964-86C3-A3E8B942B096}" destId="{CB8436AB-D2CE-4CC9-997C-E9F184B60E2B}" srcOrd="3" destOrd="0" parTransId="{AFA3DC68-DF2B-4705-855B-3A59DDCAB4F9}" sibTransId="{ADE486B6-A284-4AAB-B6F2-D67F205B04D9}"/>
    <dgm:cxn modelId="{39978456-458C-4944-8057-A52A36C3E1DA}" srcId="{D2A0ED5A-5A60-4964-86C3-A3E8B942B096}" destId="{C70A615D-6E4E-4479-8956-742F6D880878}" srcOrd="6" destOrd="0" parTransId="{B78D5B90-C03C-4BE4-BBE8-7552508EF810}" sibTransId="{D5EDE25B-AFD0-48D3-A7C0-2DC389DB84DB}"/>
    <dgm:cxn modelId="{2F013191-5B1C-4245-B340-BA5E765D25DC}" type="presOf" srcId="{5ED0C5D9-005F-44A8-8EE9-8BD991C35F0F}" destId="{36C4E316-A1A2-4F56-99EE-70766B6A41FC}" srcOrd="0" destOrd="0" presId="urn:microsoft.com/office/officeart/2008/layout/LinedList"/>
    <dgm:cxn modelId="{19EA99AC-EA87-450B-9123-7F0885B63944}" type="presOf" srcId="{263A7440-B4F4-46FC-9B83-C7153DCA1268}" destId="{8594B79A-226E-4FF9-B21D-D218564D75C0}" srcOrd="0" destOrd="0" presId="urn:microsoft.com/office/officeart/2008/layout/LinedList"/>
    <dgm:cxn modelId="{F1DABBB1-FA2C-43E0-9379-6EE1571FB955}" srcId="{D2A0ED5A-5A60-4964-86C3-A3E8B942B096}" destId="{99869EB3-B616-4EF8-B229-0113E591CA38}" srcOrd="8" destOrd="0" parTransId="{6A06E413-653A-45B5-A9A1-DE1C9DE442E4}" sibTransId="{3F90FAAF-4EB1-40C3-B3A3-3A4CF5362D7C}"/>
    <dgm:cxn modelId="{BFD796CA-DBF9-43B9-B04E-34516A044FD3}" srcId="{D2A0ED5A-5A60-4964-86C3-A3E8B942B096}" destId="{8328275D-D522-4C4F-8B64-A84595FD7AE8}" srcOrd="2" destOrd="0" parTransId="{BBD8B635-25FB-47E1-BB6E-0B28AE0CD5E2}" sibTransId="{1B3D7879-77B2-4096-BB4C-1682949EE41A}"/>
    <dgm:cxn modelId="{369C99D8-A3CD-40B8-A958-EA0CBE0BC1FE}" type="presOf" srcId="{CB8436AB-D2CE-4CC9-997C-E9F184B60E2B}" destId="{14D8130D-5C92-4E8B-94C5-1B2C2D62B4B3}" srcOrd="0" destOrd="0" presId="urn:microsoft.com/office/officeart/2008/layout/LinedList"/>
    <dgm:cxn modelId="{01BECDE0-B1C8-4E4E-9619-8CB68DC49DE8}" type="presOf" srcId="{99869EB3-B616-4EF8-B229-0113E591CA38}" destId="{6A90764B-FEBA-44BC-9F92-57DE300A1629}" srcOrd="0" destOrd="0" presId="urn:microsoft.com/office/officeart/2008/layout/LinedList"/>
    <dgm:cxn modelId="{28DDF7E1-043D-4F4A-AF84-FF0760681658}" srcId="{D2A0ED5A-5A60-4964-86C3-A3E8B942B096}" destId="{870C2441-165B-491E-B4EA-E40837C56C2B}" srcOrd="1" destOrd="0" parTransId="{AEB35DF8-BD55-4C95-AC8A-8621B56342FD}" sibTransId="{1B41C46B-5195-4398-9507-51FE11E17C1D}"/>
    <dgm:cxn modelId="{59E7F2EA-513D-4549-A98A-345CADB3A5F8}" type="presOf" srcId="{D2A0ED5A-5A60-4964-86C3-A3E8B942B096}" destId="{62496D7F-80F9-4FF0-8601-E450FB6CDB62}" srcOrd="0" destOrd="0" presId="urn:microsoft.com/office/officeart/2008/layout/LinedList"/>
    <dgm:cxn modelId="{850E82F0-2DB4-4002-B601-1A5AC32A65DF}" type="presOf" srcId="{BEE81724-09F6-48F6-8CA9-4089E87F4FD8}" destId="{52B54020-402E-4739-8F6F-6CF3FCBA177D}" srcOrd="0" destOrd="0" presId="urn:microsoft.com/office/officeart/2008/layout/LinedList"/>
    <dgm:cxn modelId="{C1F313FC-CCC2-4D89-AC2A-C90FA01B9C6C}" srcId="{D2A0ED5A-5A60-4964-86C3-A3E8B942B096}" destId="{783F445C-B022-4B01-B0DC-36286A0D5A51}" srcOrd="5" destOrd="0" parTransId="{AB5E766A-B2C0-4DDB-A777-14D488832697}" sibTransId="{7E540F93-E03F-4FCA-96FC-155B584C2776}"/>
    <dgm:cxn modelId="{28E9731B-4002-44A7-A426-A5F04CA533BC}" type="presParOf" srcId="{52B54020-402E-4739-8F6F-6CF3FCBA177D}" destId="{88FD9889-6A0C-4949-ADBD-0DAECE32093C}" srcOrd="0" destOrd="0" presId="urn:microsoft.com/office/officeart/2008/layout/LinedList"/>
    <dgm:cxn modelId="{A0D8BD90-606D-4453-ADAA-1116A6B2337D}" type="presParOf" srcId="{52B54020-402E-4739-8F6F-6CF3FCBA177D}" destId="{ACCA928F-4F4F-4A32-AC24-2C3706E6D997}" srcOrd="1" destOrd="0" presId="urn:microsoft.com/office/officeart/2008/layout/LinedList"/>
    <dgm:cxn modelId="{B7571977-551C-47FF-8B5C-689F5B804868}" type="presParOf" srcId="{ACCA928F-4F4F-4A32-AC24-2C3706E6D997}" destId="{62496D7F-80F9-4FF0-8601-E450FB6CDB62}" srcOrd="0" destOrd="0" presId="urn:microsoft.com/office/officeart/2008/layout/LinedList"/>
    <dgm:cxn modelId="{BED29E95-01BE-4AB9-B27B-F044497CA4E0}" type="presParOf" srcId="{ACCA928F-4F4F-4A32-AC24-2C3706E6D997}" destId="{19ECDF66-BBF3-41CF-B4A0-5322E9E3E4FA}" srcOrd="1" destOrd="0" presId="urn:microsoft.com/office/officeart/2008/layout/LinedList"/>
    <dgm:cxn modelId="{EFFC18BE-00F7-4903-A489-3F5C3B0E53FB}" type="presParOf" srcId="{19ECDF66-BBF3-41CF-B4A0-5322E9E3E4FA}" destId="{D9081227-49DB-42AE-AA30-9032E47EF735}" srcOrd="0" destOrd="0" presId="urn:microsoft.com/office/officeart/2008/layout/LinedList"/>
    <dgm:cxn modelId="{91CE6F93-26AF-4E38-9808-AD5605F729E4}" type="presParOf" srcId="{19ECDF66-BBF3-41CF-B4A0-5322E9E3E4FA}" destId="{79DB2859-8583-41B3-AD37-DE37737E0506}" srcOrd="1" destOrd="0" presId="urn:microsoft.com/office/officeart/2008/layout/LinedList"/>
    <dgm:cxn modelId="{41243910-EC75-4FED-B49A-B982B0486A60}" type="presParOf" srcId="{79DB2859-8583-41B3-AD37-DE37737E0506}" destId="{ECEBAD95-0686-4FF7-91DC-9E0B2C617ED8}" srcOrd="0" destOrd="0" presId="urn:microsoft.com/office/officeart/2008/layout/LinedList"/>
    <dgm:cxn modelId="{7A1C72EC-E877-42FE-B2B2-EDD80670BE40}" type="presParOf" srcId="{79DB2859-8583-41B3-AD37-DE37737E0506}" destId="{8594B79A-226E-4FF9-B21D-D218564D75C0}" srcOrd="1" destOrd="0" presId="urn:microsoft.com/office/officeart/2008/layout/LinedList"/>
    <dgm:cxn modelId="{A800EE61-4EC2-4EFD-A34B-257C67D88ECD}" type="presParOf" srcId="{79DB2859-8583-41B3-AD37-DE37737E0506}" destId="{99F894C4-AFFD-4F65-BC26-17E46063FBEE}" srcOrd="2" destOrd="0" presId="urn:microsoft.com/office/officeart/2008/layout/LinedList"/>
    <dgm:cxn modelId="{1446BBD3-2CD6-4D4E-B91C-525182FC9DF5}" type="presParOf" srcId="{19ECDF66-BBF3-41CF-B4A0-5322E9E3E4FA}" destId="{88ABA6E9-73E5-45D1-BF1F-E6D0BF0DAFC0}" srcOrd="2" destOrd="0" presId="urn:microsoft.com/office/officeart/2008/layout/LinedList"/>
    <dgm:cxn modelId="{871CE063-9A05-40EB-A1D6-9C28809A442C}" type="presParOf" srcId="{19ECDF66-BBF3-41CF-B4A0-5322E9E3E4FA}" destId="{54596029-5E2E-410F-847F-0461815CE4F3}" srcOrd="3" destOrd="0" presId="urn:microsoft.com/office/officeart/2008/layout/LinedList"/>
    <dgm:cxn modelId="{DE60D8D2-61D7-4BA7-BA96-CA5F1EE66639}" type="presParOf" srcId="{19ECDF66-BBF3-41CF-B4A0-5322E9E3E4FA}" destId="{3078DD65-3840-4CF8-B18D-EC1F707A2455}" srcOrd="4" destOrd="0" presId="urn:microsoft.com/office/officeart/2008/layout/LinedList"/>
    <dgm:cxn modelId="{F2F643C7-A9E5-4336-AC7F-1B34F22E4C7D}" type="presParOf" srcId="{3078DD65-3840-4CF8-B18D-EC1F707A2455}" destId="{42AC2152-9DD3-4DD0-AB74-4A87B79D071C}" srcOrd="0" destOrd="0" presId="urn:microsoft.com/office/officeart/2008/layout/LinedList"/>
    <dgm:cxn modelId="{C97740D9-E641-4146-968A-770191E8B8FC}" type="presParOf" srcId="{3078DD65-3840-4CF8-B18D-EC1F707A2455}" destId="{9B629430-FD5A-4962-AB0D-969217C9E5E6}" srcOrd="1" destOrd="0" presId="urn:microsoft.com/office/officeart/2008/layout/LinedList"/>
    <dgm:cxn modelId="{C64FC109-FBF9-43BA-BF28-50DA963EA9CE}" type="presParOf" srcId="{3078DD65-3840-4CF8-B18D-EC1F707A2455}" destId="{F568570C-47C3-4218-9C48-591345124089}" srcOrd="2" destOrd="0" presId="urn:microsoft.com/office/officeart/2008/layout/LinedList"/>
    <dgm:cxn modelId="{01C46D31-97E6-43FC-9BBB-6645AFE19BA8}" type="presParOf" srcId="{19ECDF66-BBF3-41CF-B4A0-5322E9E3E4FA}" destId="{610F8BAD-A14E-4DD1-AC6C-C2F867B487EC}" srcOrd="5" destOrd="0" presId="urn:microsoft.com/office/officeart/2008/layout/LinedList"/>
    <dgm:cxn modelId="{E3A8D350-3652-491F-B9D8-BC8049533571}" type="presParOf" srcId="{19ECDF66-BBF3-41CF-B4A0-5322E9E3E4FA}" destId="{EC23A4D3-2B76-4D8E-BF0D-ED46988DA71C}" srcOrd="6" destOrd="0" presId="urn:microsoft.com/office/officeart/2008/layout/LinedList"/>
    <dgm:cxn modelId="{8CFF5FAF-2629-4006-9F75-3512E7D1D398}" type="presParOf" srcId="{19ECDF66-BBF3-41CF-B4A0-5322E9E3E4FA}" destId="{203D2BAF-AA76-4B0E-BDB5-5750F097E370}" srcOrd="7" destOrd="0" presId="urn:microsoft.com/office/officeart/2008/layout/LinedList"/>
    <dgm:cxn modelId="{962ACBB9-31D1-430D-8915-01A13A5B2CEB}" type="presParOf" srcId="{203D2BAF-AA76-4B0E-BDB5-5750F097E370}" destId="{30DA76EA-DAAB-4EA3-9524-46AEE658E89F}" srcOrd="0" destOrd="0" presId="urn:microsoft.com/office/officeart/2008/layout/LinedList"/>
    <dgm:cxn modelId="{D72E887F-E8B0-46EC-8A68-A2F804229C66}" type="presParOf" srcId="{203D2BAF-AA76-4B0E-BDB5-5750F097E370}" destId="{ACDD1B6C-1869-4A72-A899-59DFF73EE386}" srcOrd="1" destOrd="0" presId="urn:microsoft.com/office/officeart/2008/layout/LinedList"/>
    <dgm:cxn modelId="{12006076-4971-4CE2-B25C-1AFED0E4050F}" type="presParOf" srcId="{203D2BAF-AA76-4B0E-BDB5-5750F097E370}" destId="{0E06064D-C121-4862-B014-3B55E40B1B2F}" srcOrd="2" destOrd="0" presId="urn:microsoft.com/office/officeart/2008/layout/LinedList"/>
    <dgm:cxn modelId="{62E04826-59A0-4EE3-BA45-00029ED4B475}" type="presParOf" srcId="{19ECDF66-BBF3-41CF-B4A0-5322E9E3E4FA}" destId="{3E522EEE-0AAE-48CB-AD41-B3FBFEF5B0DE}" srcOrd="8" destOrd="0" presId="urn:microsoft.com/office/officeart/2008/layout/LinedList"/>
    <dgm:cxn modelId="{8A91628B-E2A8-4325-B5D3-525DAD569610}" type="presParOf" srcId="{19ECDF66-BBF3-41CF-B4A0-5322E9E3E4FA}" destId="{AF3CA685-1A68-4031-82FC-B399201161D8}" srcOrd="9" destOrd="0" presId="urn:microsoft.com/office/officeart/2008/layout/LinedList"/>
    <dgm:cxn modelId="{BB2F038B-4085-48BC-AE34-D26D43685C0E}" type="presParOf" srcId="{19ECDF66-BBF3-41CF-B4A0-5322E9E3E4FA}" destId="{C16ED968-9597-4BB8-B93F-A2531D3C02F3}" srcOrd="10" destOrd="0" presId="urn:microsoft.com/office/officeart/2008/layout/LinedList"/>
    <dgm:cxn modelId="{D6327BB9-8933-4E5B-9784-126CB29388F6}" type="presParOf" srcId="{C16ED968-9597-4BB8-B93F-A2531D3C02F3}" destId="{A71EBBE1-E67E-4DC5-87F2-FF6FAB9D3829}" srcOrd="0" destOrd="0" presId="urn:microsoft.com/office/officeart/2008/layout/LinedList"/>
    <dgm:cxn modelId="{3781B589-406A-4453-82B8-BF9F4D96A8F9}" type="presParOf" srcId="{C16ED968-9597-4BB8-B93F-A2531D3C02F3}" destId="{14D8130D-5C92-4E8B-94C5-1B2C2D62B4B3}" srcOrd="1" destOrd="0" presId="urn:microsoft.com/office/officeart/2008/layout/LinedList"/>
    <dgm:cxn modelId="{740477DC-CC76-47EB-BCE8-446947BC8010}" type="presParOf" srcId="{C16ED968-9597-4BB8-B93F-A2531D3C02F3}" destId="{D89FEBD5-F0CF-4ABE-982C-984BC5E2D1CD}" srcOrd="2" destOrd="0" presId="urn:microsoft.com/office/officeart/2008/layout/LinedList"/>
    <dgm:cxn modelId="{C49F8EA9-3A44-406F-9764-9820CF42975C}" type="presParOf" srcId="{19ECDF66-BBF3-41CF-B4A0-5322E9E3E4FA}" destId="{61AC5C4A-0C54-4D93-B9BB-35D0445ED181}" srcOrd="11" destOrd="0" presId="urn:microsoft.com/office/officeart/2008/layout/LinedList"/>
    <dgm:cxn modelId="{046FA383-92CC-4E56-8C70-BACBC39CB923}" type="presParOf" srcId="{19ECDF66-BBF3-41CF-B4A0-5322E9E3E4FA}" destId="{714A3CF3-4CEC-4B8E-8881-EB99A8C57DBD}" srcOrd="12" destOrd="0" presId="urn:microsoft.com/office/officeart/2008/layout/LinedList"/>
    <dgm:cxn modelId="{089040E5-B58C-4F26-91E5-FBCEDAB955FA}" type="presParOf" srcId="{19ECDF66-BBF3-41CF-B4A0-5322E9E3E4FA}" destId="{A959250C-0C00-4163-A857-77A3504F7B45}" srcOrd="13" destOrd="0" presId="urn:microsoft.com/office/officeart/2008/layout/LinedList"/>
    <dgm:cxn modelId="{072762D0-4E44-463F-A8C4-688BE5AEB616}" type="presParOf" srcId="{A959250C-0C00-4163-A857-77A3504F7B45}" destId="{0C894DB5-41A0-423A-AB70-0DBCB62D4E38}" srcOrd="0" destOrd="0" presId="urn:microsoft.com/office/officeart/2008/layout/LinedList"/>
    <dgm:cxn modelId="{F7FEF699-C4A9-4173-BD19-BE14FF1F2955}" type="presParOf" srcId="{A959250C-0C00-4163-A857-77A3504F7B45}" destId="{121961D5-6D5D-4F25-ACB9-81FD12F2E108}" srcOrd="1" destOrd="0" presId="urn:microsoft.com/office/officeart/2008/layout/LinedList"/>
    <dgm:cxn modelId="{D0E19B48-A48B-4FEE-A9C2-53B7134B0783}" type="presParOf" srcId="{A959250C-0C00-4163-A857-77A3504F7B45}" destId="{FE2CC31E-7C7E-49A6-A351-500F4080B49A}" srcOrd="2" destOrd="0" presId="urn:microsoft.com/office/officeart/2008/layout/LinedList"/>
    <dgm:cxn modelId="{06323903-DB25-48FC-AFC8-8229A1C78F1E}" type="presParOf" srcId="{19ECDF66-BBF3-41CF-B4A0-5322E9E3E4FA}" destId="{83C65788-77F4-4E82-B029-C2E4E35D6D71}" srcOrd="14" destOrd="0" presId="urn:microsoft.com/office/officeart/2008/layout/LinedList"/>
    <dgm:cxn modelId="{36D940D8-06C6-4F53-A654-D6AE5E793CD7}" type="presParOf" srcId="{19ECDF66-BBF3-41CF-B4A0-5322E9E3E4FA}" destId="{BAF3770C-5839-47A7-BB35-926B85E86F02}" srcOrd="15" destOrd="0" presId="urn:microsoft.com/office/officeart/2008/layout/LinedList"/>
    <dgm:cxn modelId="{3B1F441E-CD44-4DC1-8914-F13B2A771F8C}" type="presParOf" srcId="{19ECDF66-BBF3-41CF-B4A0-5322E9E3E4FA}" destId="{C8F87CBC-883E-45DA-8551-C69F55C37E09}" srcOrd="16" destOrd="0" presId="urn:microsoft.com/office/officeart/2008/layout/LinedList"/>
    <dgm:cxn modelId="{B47E7473-7DE7-4188-9195-0AA17B5D7DB8}" type="presParOf" srcId="{C8F87CBC-883E-45DA-8551-C69F55C37E09}" destId="{2B5A38E9-92CB-440E-BCC9-FA6AEAFF419F}" srcOrd="0" destOrd="0" presId="urn:microsoft.com/office/officeart/2008/layout/LinedList"/>
    <dgm:cxn modelId="{E0F2E06B-1F38-4DBE-A6AF-13CB6CE64CCD}" type="presParOf" srcId="{C8F87CBC-883E-45DA-8551-C69F55C37E09}" destId="{A932B2C3-865D-43A7-8257-C1BE4C2E19B1}" srcOrd="1" destOrd="0" presId="urn:microsoft.com/office/officeart/2008/layout/LinedList"/>
    <dgm:cxn modelId="{15930CC2-21C3-42DE-BB9E-52DA13E7DE37}" type="presParOf" srcId="{C8F87CBC-883E-45DA-8551-C69F55C37E09}" destId="{906E0BA8-905D-4147-9962-ED20C4B4B27F}" srcOrd="2" destOrd="0" presId="urn:microsoft.com/office/officeart/2008/layout/LinedList"/>
    <dgm:cxn modelId="{3252CBA9-7F40-41FE-A7CF-A629B52C35F5}" type="presParOf" srcId="{19ECDF66-BBF3-41CF-B4A0-5322E9E3E4FA}" destId="{9FA8B1B2-0A1E-44F7-AE40-B4A312D645A3}" srcOrd="17" destOrd="0" presId="urn:microsoft.com/office/officeart/2008/layout/LinedList"/>
    <dgm:cxn modelId="{F63C3FEB-87A1-4784-9321-1072D61121C2}" type="presParOf" srcId="{19ECDF66-BBF3-41CF-B4A0-5322E9E3E4FA}" destId="{0B90E061-491A-44D5-B66F-81D0159A7C5D}" srcOrd="18" destOrd="0" presId="urn:microsoft.com/office/officeart/2008/layout/LinedList"/>
    <dgm:cxn modelId="{1D5DFDC2-3282-4FE2-930C-544A97572A56}" type="presParOf" srcId="{19ECDF66-BBF3-41CF-B4A0-5322E9E3E4FA}" destId="{CCD106E1-0619-4B8F-B6A5-5F751EF3ED1E}" srcOrd="19" destOrd="0" presId="urn:microsoft.com/office/officeart/2008/layout/LinedList"/>
    <dgm:cxn modelId="{6DB4CC45-9E00-4344-8500-40800A12CD49}" type="presParOf" srcId="{CCD106E1-0619-4B8F-B6A5-5F751EF3ED1E}" destId="{C24F5919-FE22-44BA-8629-51AD15EC21EB}" srcOrd="0" destOrd="0" presId="urn:microsoft.com/office/officeart/2008/layout/LinedList"/>
    <dgm:cxn modelId="{9A952773-417A-441E-A895-30C69F94294E}" type="presParOf" srcId="{CCD106E1-0619-4B8F-B6A5-5F751EF3ED1E}" destId="{680E79ED-2AC4-4EA9-8112-D4B8FB3C063D}" srcOrd="1" destOrd="0" presId="urn:microsoft.com/office/officeart/2008/layout/LinedList"/>
    <dgm:cxn modelId="{B080CED0-E73C-410D-9491-9ABA62AB7A07}" type="presParOf" srcId="{CCD106E1-0619-4B8F-B6A5-5F751EF3ED1E}" destId="{D04B0889-B69F-46A0-B39B-300CD5B1F964}" srcOrd="2" destOrd="0" presId="urn:microsoft.com/office/officeart/2008/layout/LinedList"/>
    <dgm:cxn modelId="{C57FA7D7-7A25-487C-8308-113B5DCA2BB0}" type="presParOf" srcId="{19ECDF66-BBF3-41CF-B4A0-5322E9E3E4FA}" destId="{B2CC4568-A006-400D-86AF-652B28B43846}" srcOrd="20" destOrd="0" presId="urn:microsoft.com/office/officeart/2008/layout/LinedList"/>
    <dgm:cxn modelId="{E113EAE9-82BD-4DA9-95BC-D5C58AFF4D69}" type="presParOf" srcId="{19ECDF66-BBF3-41CF-B4A0-5322E9E3E4FA}" destId="{C0B28681-C10D-441E-B921-CB7ACFE3423D}" srcOrd="21" destOrd="0" presId="urn:microsoft.com/office/officeart/2008/layout/LinedList"/>
    <dgm:cxn modelId="{AC094561-C521-4B28-8919-EFCB6A040DFB}" type="presParOf" srcId="{19ECDF66-BBF3-41CF-B4A0-5322E9E3E4FA}" destId="{D8AF50B0-D779-4D4B-A6CC-C38C454A08E2}" srcOrd="22" destOrd="0" presId="urn:microsoft.com/office/officeart/2008/layout/LinedList"/>
    <dgm:cxn modelId="{5FE46040-01C1-4C6E-9B28-AD1A81EDEFBB}" type="presParOf" srcId="{D8AF50B0-D779-4D4B-A6CC-C38C454A08E2}" destId="{B41306B0-F3F7-4F41-99E5-841745398E1E}" srcOrd="0" destOrd="0" presId="urn:microsoft.com/office/officeart/2008/layout/LinedList"/>
    <dgm:cxn modelId="{9815F9F1-D0C9-4095-B79A-57F230F397E2}" type="presParOf" srcId="{D8AF50B0-D779-4D4B-A6CC-C38C454A08E2}" destId="{B1173D2E-A66F-4E03-A468-8CFA5BE08BCE}" srcOrd="1" destOrd="0" presId="urn:microsoft.com/office/officeart/2008/layout/LinedList"/>
    <dgm:cxn modelId="{4DBE33EC-E61E-4D8B-BE01-FF62A291B606}" type="presParOf" srcId="{D8AF50B0-D779-4D4B-A6CC-C38C454A08E2}" destId="{D7A7041A-7FDD-40E3-967A-34D686989860}" srcOrd="2" destOrd="0" presId="urn:microsoft.com/office/officeart/2008/layout/LinedList"/>
    <dgm:cxn modelId="{EFCFBA1E-1A9C-4256-BA11-9CFA1BAFE703}" type="presParOf" srcId="{19ECDF66-BBF3-41CF-B4A0-5322E9E3E4FA}" destId="{9F8BBA91-4CD1-4C6E-9831-E8E5ABE15DBD}" srcOrd="23" destOrd="0" presId="urn:microsoft.com/office/officeart/2008/layout/LinedList"/>
    <dgm:cxn modelId="{29C05234-BC05-4134-BB7A-702707E9D41D}" type="presParOf" srcId="{19ECDF66-BBF3-41CF-B4A0-5322E9E3E4FA}" destId="{488A4503-AF02-4E23-AEAC-27054E665A47}" srcOrd="24" destOrd="0" presId="urn:microsoft.com/office/officeart/2008/layout/LinedList"/>
    <dgm:cxn modelId="{F9323E44-47B0-4247-AB95-C099C1551A8C}" type="presParOf" srcId="{19ECDF66-BBF3-41CF-B4A0-5322E9E3E4FA}" destId="{17435264-3392-4DD0-AE3F-004F45D84EB5}" srcOrd="25" destOrd="0" presId="urn:microsoft.com/office/officeart/2008/layout/LinedList"/>
    <dgm:cxn modelId="{9F2BF26A-9973-436A-B094-DF24587A2771}" type="presParOf" srcId="{17435264-3392-4DD0-AE3F-004F45D84EB5}" destId="{4634BFB1-5F9C-413B-86DF-A358F0074DB1}" srcOrd="0" destOrd="0" presId="urn:microsoft.com/office/officeart/2008/layout/LinedList"/>
    <dgm:cxn modelId="{4A5F8E02-2260-44F2-97CA-E00AA8FBBE72}" type="presParOf" srcId="{17435264-3392-4DD0-AE3F-004F45D84EB5}" destId="{6A90764B-FEBA-44BC-9F92-57DE300A1629}" srcOrd="1" destOrd="0" presId="urn:microsoft.com/office/officeart/2008/layout/LinedList"/>
    <dgm:cxn modelId="{47495B62-599B-4BAD-BD19-36C5D63F888F}" type="presParOf" srcId="{17435264-3392-4DD0-AE3F-004F45D84EB5}" destId="{DBB6628D-7CAE-474B-85A5-E9FABBF91477}" srcOrd="2" destOrd="0" presId="urn:microsoft.com/office/officeart/2008/layout/LinedList"/>
    <dgm:cxn modelId="{63DD59A2-DE12-49CA-8925-E53E50A7F6B7}" type="presParOf" srcId="{19ECDF66-BBF3-41CF-B4A0-5322E9E3E4FA}" destId="{FBAE5F1A-9D70-441E-866D-12120B58EE7A}" srcOrd="26" destOrd="0" presId="urn:microsoft.com/office/officeart/2008/layout/LinedList"/>
    <dgm:cxn modelId="{0FFD85BB-0101-4546-BD3B-E4F9D5C2446C}" type="presParOf" srcId="{19ECDF66-BBF3-41CF-B4A0-5322E9E3E4FA}" destId="{B5932286-6FAB-4A39-82FA-F22406E38206}" srcOrd="27" destOrd="0" presId="urn:microsoft.com/office/officeart/2008/layout/LinedList"/>
    <dgm:cxn modelId="{2CA94949-5E91-425F-BF4D-1E56D4C9B32A}" type="presParOf" srcId="{19ECDF66-BBF3-41CF-B4A0-5322E9E3E4FA}" destId="{F16C0A6B-875A-4C43-87F3-6C8F269D42C0}" srcOrd="28" destOrd="0" presId="urn:microsoft.com/office/officeart/2008/layout/LinedList"/>
    <dgm:cxn modelId="{0414CD25-E4BA-4DEB-9698-FE1A4BAFF17E}" type="presParOf" srcId="{F16C0A6B-875A-4C43-87F3-6C8F269D42C0}" destId="{54267A69-E6FB-4431-B9F3-AC1D8B076322}" srcOrd="0" destOrd="0" presId="urn:microsoft.com/office/officeart/2008/layout/LinedList"/>
    <dgm:cxn modelId="{FF355947-8A96-4B7F-A3E6-F6E7CD367B4A}" type="presParOf" srcId="{F16C0A6B-875A-4C43-87F3-6C8F269D42C0}" destId="{36C4E316-A1A2-4F56-99EE-70766B6A41FC}" srcOrd="1" destOrd="0" presId="urn:microsoft.com/office/officeart/2008/layout/LinedList"/>
    <dgm:cxn modelId="{ACDBA07B-7434-49C6-8F1B-ED213B40BD00}" type="presParOf" srcId="{F16C0A6B-875A-4C43-87F3-6C8F269D42C0}" destId="{C99121E4-8A05-4689-B620-2CBF2A17D11F}" srcOrd="2" destOrd="0" presId="urn:microsoft.com/office/officeart/2008/layout/LinedList"/>
    <dgm:cxn modelId="{9A68DFA8-2BC2-40F9-952F-483AD8E5C0B5}" type="presParOf" srcId="{19ECDF66-BBF3-41CF-B4A0-5322E9E3E4FA}" destId="{0996743C-FF58-4071-AE2C-9B3890E581D3}" srcOrd="29" destOrd="0" presId="urn:microsoft.com/office/officeart/2008/layout/LinedList"/>
    <dgm:cxn modelId="{0730E69B-03E7-4750-9330-AC8180804653}" type="presParOf" srcId="{19ECDF66-BBF3-41CF-B4A0-5322E9E3E4FA}" destId="{4B4E3E28-D40D-4C1F-9D87-6C35BB635BB4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414957-97CE-456E-87FA-8D8E4BDFCA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F1B827B7-450C-4F8A-B6D6-01D73926D101}">
      <dgm:prSet phldrT="[Κείμενο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[M]-Management</a:t>
          </a:r>
          <a:endParaRPr lang="el-G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E92C7-697C-4CD4-A220-19C822323263}" type="parTrans" cxnId="{530B1DC5-CB14-4650-8A3F-AF10F98F0355}">
      <dgm:prSet/>
      <dgm:spPr/>
      <dgm:t>
        <a:bodyPr/>
        <a:lstStyle/>
        <a:p>
          <a:endParaRPr lang="el-GR"/>
        </a:p>
      </dgm:t>
    </dgm:pt>
    <dgm:pt modelId="{8BC0B505-532F-46C8-AC99-33826013F8F1}" type="sibTrans" cxnId="{530B1DC5-CB14-4650-8A3F-AF10F98F0355}">
      <dgm:prSet/>
      <dgm:spPr/>
      <dgm:t>
        <a:bodyPr/>
        <a:lstStyle/>
        <a:p>
          <a:endParaRPr lang="el-GR"/>
        </a:p>
      </dgm:t>
    </dgm:pt>
    <dgm:pt modelId="{68380EB1-3970-4486-A5DE-B0E74886654C}">
      <dgm:prSet phldrT="[Κείμενο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Jul.20 – Dec.22</a:t>
          </a:r>
          <a:endParaRPr lang="el-GR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CF823C-7C34-424F-82D0-9E5748818507}" type="parTrans" cxnId="{AC1FA153-49FB-4DC9-90EF-9E9C6DFA23F9}">
      <dgm:prSet/>
      <dgm:spPr/>
      <dgm:t>
        <a:bodyPr/>
        <a:lstStyle/>
        <a:p>
          <a:endParaRPr lang="el-GR"/>
        </a:p>
      </dgm:t>
    </dgm:pt>
    <dgm:pt modelId="{D848A388-CDBB-4A2B-9DA6-AA7EAB1BDC57}" type="sibTrans" cxnId="{AC1FA153-49FB-4DC9-90EF-9E9C6DFA23F9}">
      <dgm:prSet/>
      <dgm:spPr/>
      <dgm:t>
        <a:bodyPr/>
        <a:lstStyle/>
        <a:p>
          <a:endParaRPr lang="el-GR"/>
        </a:p>
      </dgm:t>
    </dgm:pt>
    <dgm:pt modelId="{D0B4073B-C81A-4836-AFC8-BD5A22C908D3}">
      <dgm:prSet phldrT="[Κείμενο]"/>
      <dgm:spPr/>
      <dgm:t>
        <a:bodyPr/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[T2]-Training programme for modernization of herb enterprises </a:t>
          </a:r>
          <a:endParaRPr lang="el-G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14086-E046-4AEB-B8D1-4352E45BB6CE}" type="parTrans" cxnId="{33FFDE9C-8AB4-4A5E-A40D-89FE4183CEF0}">
      <dgm:prSet/>
      <dgm:spPr/>
      <dgm:t>
        <a:bodyPr/>
        <a:lstStyle/>
        <a:p>
          <a:endParaRPr lang="el-GR"/>
        </a:p>
      </dgm:t>
    </dgm:pt>
    <dgm:pt modelId="{4EE45B67-3085-4021-A5B6-C398668CF312}" type="sibTrans" cxnId="{33FFDE9C-8AB4-4A5E-A40D-89FE4183CEF0}">
      <dgm:prSet/>
      <dgm:spPr/>
      <dgm:t>
        <a:bodyPr/>
        <a:lstStyle/>
        <a:p>
          <a:endParaRPr lang="el-GR"/>
        </a:p>
      </dgm:t>
    </dgm:pt>
    <dgm:pt modelId="{3C2237D2-E070-4C6D-954B-9F400F91E5FB}">
      <dgm:prSet phldrT="[Κείμενο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Jan.21 – Jun.22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A731611-6059-48D5-A4FD-E4D9F98FA5E2}" type="parTrans" cxnId="{B2AC5180-3663-4CEC-96DC-8B7DC65BC0A2}">
      <dgm:prSet/>
      <dgm:spPr/>
      <dgm:t>
        <a:bodyPr/>
        <a:lstStyle/>
        <a:p>
          <a:endParaRPr lang="el-GR"/>
        </a:p>
      </dgm:t>
    </dgm:pt>
    <dgm:pt modelId="{F2C4E554-6D28-4E1A-BA67-6AA084A55E91}" type="sibTrans" cxnId="{B2AC5180-3663-4CEC-96DC-8B7DC65BC0A2}">
      <dgm:prSet/>
      <dgm:spPr/>
      <dgm:t>
        <a:bodyPr/>
        <a:lstStyle/>
        <a:p>
          <a:endParaRPr lang="el-GR"/>
        </a:p>
      </dgm:t>
    </dgm:pt>
    <dgm:pt modelId="{6811A42C-854D-4C8B-9D1E-D04392F1BD1C}">
      <dgm:prSet phldrT="[Κείμενο]"/>
      <dgm:spPr/>
      <dgm:t>
        <a:bodyPr/>
        <a:lstStyle/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[T4]-Preparatory actions for “Black Sea Herb Cluster”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30787-A885-4CF2-B883-D075B9E32DBE}" type="parTrans" cxnId="{C4C63581-4347-4475-B8C0-3BA65B23126F}">
      <dgm:prSet/>
      <dgm:spPr/>
      <dgm:t>
        <a:bodyPr/>
        <a:lstStyle/>
        <a:p>
          <a:endParaRPr lang="el-GR"/>
        </a:p>
      </dgm:t>
    </dgm:pt>
    <dgm:pt modelId="{4AD168F7-C319-4BBF-92FD-A6B366D0B181}" type="sibTrans" cxnId="{C4C63581-4347-4475-B8C0-3BA65B23126F}">
      <dgm:prSet/>
      <dgm:spPr/>
      <dgm:t>
        <a:bodyPr/>
        <a:lstStyle/>
        <a:p>
          <a:endParaRPr lang="el-GR"/>
        </a:p>
      </dgm:t>
    </dgm:pt>
    <dgm:pt modelId="{D389CDC2-3D58-4C65-8370-A89F393EE4A0}">
      <dgm:prSet phldrT="[Κείμενο]" custT="1"/>
      <dgm:spPr>
        <a:solidFill>
          <a:srgbClr val="7030A0"/>
        </a:solidFill>
      </dgm:spPr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C2CB0E9C-9886-4FB9-AADF-C9B194F8358B}" type="parTrans" cxnId="{A1F9C01B-4FEA-4479-9A28-C455B79DA427}">
      <dgm:prSet/>
      <dgm:spPr/>
      <dgm:t>
        <a:bodyPr/>
        <a:lstStyle/>
        <a:p>
          <a:endParaRPr lang="el-GR"/>
        </a:p>
      </dgm:t>
    </dgm:pt>
    <dgm:pt modelId="{89F4A018-C099-4F42-B94A-ED5EE5D39E76}" type="sibTrans" cxnId="{A1F9C01B-4FEA-4479-9A28-C455B79DA427}">
      <dgm:prSet/>
      <dgm:spPr/>
      <dgm:t>
        <a:bodyPr/>
        <a:lstStyle/>
        <a:p>
          <a:endParaRPr lang="el-GR"/>
        </a:p>
      </dgm:t>
    </dgm:pt>
    <dgm:pt modelId="{5459D9D3-CFDA-4A5D-AB3C-85220298BFAE}">
      <dgm:prSet phldrT="[Κείμενο]"/>
      <dgm:spPr>
        <a:solidFill>
          <a:schemeClr val="accent1"/>
        </a:solidFill>
      </dgm:spPr>
      <dgm:t>
        <a:bodyPr/>
        <a:lstStyle/>
        <a:p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[T1]-Market Research for current situation and training needs on herb sector</a:t>
          </a:r>
          <a:endParaRPr lang="el-G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340B40-5505-4289-ADAB-DAB5535A1540}" type="parTrans" cxnId="{C2B93703-9795-4A5F-8602-1F4FFBCF5532}">
      <dgm:prSet/>
      <dgm:spPr/>
      <dgm:t>
        <a:bodyPr/>
        <a:lstStyle/>
        <a:p>
          <a:endParaRPr lang="el-GR"/>
        </a:p>
      </dgm:t>
    </dgm:pt>
    <dgm:pt modelId="{BCA97A6B-3165-47EB-802C-1A21D5E940C8}" type="sibTrans" cxnId="{C2B93703-9795-4A5F-8602-1F4FFBCF5532}">
      <dgm:prSet/>
      <dgm:spPr/>
      <dgm:t>
        <a:bodyPr/>
        <a:lstStyle/>
        <a:p>
          <a:endParaRPr lang="el-GR"/>
        </a:p>
      </dgm:t>
    </dgm:pt>
    <dgm:pt modelId="{47ABE86E-4C88-46C4-B727-7EC2536090C3}">
      <dgm:prSet phldrT="[Κείμενο]" custT="1"/>
      <dgm:spPr>
        <a:solidFill>
          <a:schemeClr val="accent1"/>
        </a:solidFill>
      </dgm:spPr>
      <dgm:t>
        <a:bodyPr/>
        <a:lstStyle/>
        <a:p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Apr.21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3CC2612E-5430-4916-907F-CF23EDFEDF7C}" type="parTrans" cxnId="{09953DED-44A9-4737-AC0A-672A3C77520E}">
      <dgm:prSet/>
      <dgm:spPr/>
      <dgm:t>
        <a:bodyPr/>
        <a:lstStyle/>
        <a:p>
          <a:endParaRPr lang="el-GR"/>
        </a:p>
      </dgm:t>
    </dgm:pt>
    <dgm:pt modelId="{5EC955A2-079C-44D4-8532-6DF0FAC4CDBB}" type="sibTrans" cxnId="{09953DED-44A9-4737-AC0A-672A3C77520E}">
      <dgm:prSet/>
      <dgm:spPr/>
      <dgm:t>
        <a:bodyPr/>
        <a:lstStyle/>
        <a:p>
          <a:endParaRPr lang="el-GR"/>
        </a:p>
      </dgm:t>
    </dgm:pt>
    <dgm:pt modelId="{0B61D2A5-A08E-4E19-B751-3F4E14870134}">
      <dgm:prSet phldrT="[Κείμενο]" custT="1"/>
      <dgm:spPr>
        <a:solidFill>
          <a:schemeClr val="accent2"/>
        </a:solidFill>
      </dgm:spPr>
      <dgm:t>
        <a:bodyPr/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[T3]-Establishment and 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operation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of the network “Black Sea Herb Business Forum”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6D7575-EFC3-46C5-9202-04623F5DCD32}" type="parTrans" cxnId="{694D6CFD-A025-4C5E-A49B-A7A7305D8B83}">
      <dgm:prSet/>
      <dgm:spPr/>
      <dgm:t>
        <a:bodyPr/>
        <a:lstStyle/>
        <a:p>
          <a:endParaRPr lang="el-GR"/>
        </a:p>
      </dgm:t>
    </dgm:pt>
    <dgm:pt modelId="{F429E49D-4472-418E-A1FC-B4E5AE2B4655}" type="sibTrans" cxnId="{694D6CFD-A025-4C5E-A49B-A7A7305D8B83}">
      <dgm:prSet/>
      <dgm:spPr/>
      <dgm:t>
        <a:bodyPr/>
        <a:lstStyle/>
        <a:p>
          <a:endParaRPr lang="el-GR"/>
        </a:p>
      </dgm:t>
    </dgm:pt>
    <dgm:pt modelId="{B7BA111D-0DAD-469A-8D70-E0D881BF59E1}">
      <dgm:prSet phldrT="[Κείμενο]" custT="1"/>
      <dgm:spPr>
        <a:solidFill>
          <a:srgbClr val="7030A0"/>
        </a:solidFill>
      </dgm:spPr>
      <dgm:t>
        <a:bodyPr/>
        <a:lstStyle/>
        <a:p>
          <a:pPr marL="0"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[C]-Communication 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8F8DF5-401F-4476-9CAC-2FB99348D118}" type="parTrans" cxnId="{649AFAD3-2AF3-461C-893C-85FBE69C48D9}">
      <dgm:prSet/>
      <dgm:spPr/>
      <dgm:t>
        <a:bodyPr/>
        <a:lstStyle/>
        <a:p>
          <a:endParaRPr lang="el-GR"/>
        </a:p>
      </dgm:t>
    </dgm:pt>
    <dgm:pt modelId="{3C6E75F9-B12D-441B-BAAB-EE42326527ED}" type="sibTrans" cxnId="{649AFAD3-2AF3-461C-893C-85FBE69C48D9}">
      <dgm:prSet/>
      <dgm:spPr/>
      <dgm:t>
        <a:bodyPr/>
        <a:lstStyle/>
        <a:p>
          <a:endParaRPr lang="el-GR"/>
        </a:p>
      </dgm:t>
    </dgm:pt>
    <dgm:pt modelId="{4277339B-89B6-4141-BD06-92DA2A0F3639}">
      <dgm:prSet phldrT="[Κείμενο]" custT="1"/>
      <dgm:spPr>
        <a:solidFill>
          <a:schemeClr val="accent2"/>
        </a:solidFill>
      </dgm:spPr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88C534C-E0B9-40EE-970E-E7E55346A2AB}" type="parTrans" cxnId="{8D4F8E32-F9CB-4694-8E7A-A70F768866DE}">
      <dgm:prSet/>
      <dgm:spPr/>
      <dgm:t>
        <a:bodyPr/>
        <a:lstStyle/>
        <a:p>
          <a:endParaRPr lang="el-GR"/>
        </a:p>
      </dgm:t>
    </dgm:pt>
    <dgm:pt modelId="{1804B9DE-80BD-4B55-A317-3561F630E8B0}" type="sibTrans" cxnId="{8D4F8E32-F9CB-4694-8E7A-A70F768866DE}">
      <dgm:prSet/>
      <dgm:spPr/>
      <dgm:t>
        <a:bodyPr/>
        <a:lstStyle/>
        <a:p>
          <a:endParaRPr lang="el-GR"/>
        </a:p>
      </dgm:t>
    </dgm:pt>
    <dgm:pt modelId="{C7091627-8329-42FD-9C9C-484DD5FB76B0}">
      <dgm:prSet phldrT="[Κείμενο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Jan.21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3D53D37D-4EBE-4D6E-A9FC-81DCB239D58C}" type="parTrans" cxnId="{38D4B808-E035-4C84-8EE8-3DA44B25B33F}">
      <dgm:prSet/>
      <dgm:spPr/>
      <dgm:t>
        <a:bodyPr/>
        <a:lstStyle/>
        <a:p>
          <a:endParaRPr lang="el-GR"/>
        </a:p>
      </dgm:t>
    </dgm:pt>
    <dgm:pt modelId="{C8FB91BE-E0B6-47F0-8F80-862D4574F181}" type="sibTrans" cxnId="{38D4B808-E035-4C84-8EE8-3DA44B25B33F}">
      <dgm:prSet/>
      <dgm:spPr/>
      <dgm:t>
        <a:bodyPr/>
        <a:lstStyle/>
        <a:p>
          <a:endParaRPr lang="el-GR"/>
        </a:p>
      </dgm:t>
    </dgm:pt>
    <dgm:pt modelId="{9D5A3A45-CA3B-4571-96A6-E9502B393B7E}" type="pres">
      <dgm:prSet presAssocID="{16414957-97CE-456E-87FA-8D8E4BDFCA1A}" presName="diagram" presStyleCnt="0">
        <dgm:presLayoutVars>
          <dgm:dir/>
          <dgm:resizeHandles val="exact"/>
        </dgm:presLayoutVars>
      </dgm:prSet>
      <dgm:spPr/>
    </dgm:pt>
    <dgm:pt modelId="{0AB334FE-24C0-4CEE-9B99-CE3A58C94144}" type="pres">
      <dgm:prSet presAssocID="{F1B827B7-450C-4F8A-B6D6-01D73926D101}" presName="node" presStyleLbl="node1" presStyleIdx="0" presStyleCnt="6">
        <dgm:presLayoutVars>
          <dgm:bulletEnabled val="1"/>
        </dgm:presLayoutVars>
      </dgm:prSet>
      <dgm:spPr/>
    </dgm:pt>
    <dgm:pt modelId="{0C1DB554-9E3D-4A7E-9882-52BBCE545055}" type="pres">
      <dgm:prSet presAssocID="{8BC0B505-532F-46C8-AC99-33826013F8F1}" presName="sibTrans" presStyleCnt="0"/>
      <dgm:spPr/>
    </dgm:pt>
    <dgm:pt modelId="{3DF41F89-BBF1-4428-B39E-65C7E756226B}" type="pres">
      <dgm:prSet presAssocID="{5459D9D3-CFDA-4A5D-AB3C-85220298BFAE}" presName="node" presStyleLbl="node1" presStyleIdx="1" presStyleCnt="6" custLinFactNeighborX="-2458" custLinFactNeighborY="285">
        <dgm:presLayoutVars>
          <dgm:bulletEnabled val="1"/>
        </dgm:presLayoutVars>
      </dgm:prSet>
      <dgm:spPr/>
    </dgm:pt>
    <dgm:pt modelId="{75361412-E26D-48C6-992E-A1057A6B397F}" type="pres">
      <dgm:prSet presAssocID="{BCA97A6B-3165-47EB-802C-1A21D5E940C8}" presName="sibTrans" presStyleCnt="0"/>
      <dgm:spPr/>
    </dgm:pt>
    <dgm:pt modelId="{3E46A45A-8938-412B-92C5-3A9DE98B57CB}" type="pres">
      <dgm:prSet presAssocID="{D0B4073B-C81A-4836-AFC8-BD5A22C908D3}" presName="node" presStyleLbl="node1" presStyleIdx="2" presStyleCnt="6">
        <dgm:presLayoutVars>
          <dgm:bulletEnabled val="1"/>
        </dgm:presLayoutVars>
      </dgm:prSet>
      <dgm:spPr/>
    </dgm:pt>
    <dgm:pt modelId="{DBDDB9E1-4483-4AD7-84BA-D08B132339C0}" type="pres">
      <dgm:prSet presAssocID="{4EE45B67-3085-4021-A5B6-C398668CF312}" presName="sibTrans" presStyleCnt="0"/>
      <dgm:spPr/>
    </dgm:pt>
    <dgm:pt modelId="{3DFF1025-12E0-4112-8192-92D59E20623B}" type="pres">
      <dgm:prSet presAssocID="{0B61D2A5-A08E-4E19-B751-3F4E14870134}" presName="node" presStyleLbl="node1" presStyleIdx="3" presStyleCnt="6">
        <dgm:presLayoutVars>
          <dgm:bulletEnabled val="1"/>
        </dgm:presLayoutVars>
      </dgm:prSet>
      <dgm:spPr/>
    </dgm:pt>
    <dgm:pt modelId="{71AD658B-D963-4253-8F24-D5A44A394237}" type="pres">
      <dgm:prSet presAssocID="{F429E49D-4472-418E-A1FC-B4E5AE2B4655}" presName="sibTrans" presStyleCnt="0"/>
      <dgm:spPr/>
    </dgm:pt>
    <dgm:pt modelId="{D8E7734D-C25A-43BB-BB40-9B0CC7C14456}" type="pres">
      <dgm:prSet presAssocID="{6811A42C-854D-4C8B-9D1E-D04392F1BD1C}" presName="node" presStyleLbl="node1" presStyleIdx="4" presStyleCnt="6">
        <dgm:presLayoutVars>
          <dgm:bulletEnabled val="1"/>
        </dgm:presLayoutVars>
      </dgm:prSet>
      <dgm:spPr/>
    </dgm:pt>
    <dgm:pt modelId="{5461D6C8-E0ED-4626-A7DF-67EA144DDC20}" type="pres">
      <dgm:prSet presAssocID="{4AD168F7-C319-4BBF-92FD-A6B366D0B181}" presName="sibTrans" presStyleCnt="0"/>
      <dgm:spPr/>
    </dgm:pt>
    <dgm:pt modelId="{D0189596-5F6B-4033-9860-A65BD1EC0FAB}" type="pres">
      <dgm:prSet presAssocID="{B7BA111D-0DAD-469A-8D70-E0D881BF59E1}" presName="node" presStyleLbl="node1" presStyleIdx="5" presStyleCnt="6">
        <dgm:presLayoutVars>
          <dgm:bulletEnabled val="1"/>
        </dgm:presLayoutVars>
      </dgm:prSet>
      <dgm:spPr/>
    </dgm:pt>
  </dgm:ptLst>
  <dgm:cxnLst>
    <dgm:cxn modelId="{C2B93703-9795-4A5F-8602-1F4FFBCF5532}" srcId="{16414957-97CE-456E-87FA-8D8E4BDFCA1A}" destId="{5459D9D3-CFDA-4A5D-AB3C-85220298BFAE}" srcOrd="1" destOrd="0" parTransId="{9F340B40-5505-4289-ADAB-DAB5535A1540}" sibTransId="{BCA97A6B-3165-47EB-802C-1A21D5E940C8}"/>
    <dgm:cxn modelId="{38D4B808-E035-4C84-8EE8-3DA44B25B33F}" srcId="{6811A42C-854D-4C8B-9D1E-D04392F1BD1C}" destId="{C7091627-8329-42FD-9C9C-484DD5FB76B0}" srcOrd="0" destOrd="0" parTransId="{3D53D37D-4EBE-4D6E-A9FC-81DCB239D58C}" sibTransId="{C8FB91BE-E0B6-47F0-8F80-862D4574F181}"/>
    <dgm:cxn modelId="{4E561D15-EE3B-420E-AE1C-5F62BDD64B3A}" type="presOf" srcId="{B7BA111D-0DAD-469A-8D70-E0D881BF59E1}" destId="{D0189596-5F6B-4033-9860-A65BD1EC0FAB}" srcOrd="0" destOrd="0" presId="urn:microsoft.com/office/officeart/2005/8/layout/default"/>
    <dgm:cxn modelId="{A1F9C01B-4FEA-4479-9A28-C455B79DA427}" srcId="{B7BA111D-0DAD-469A-8D70-E0D881BF59E1}" destId="{D389CDC2-3D58-4C65-8370-A89F393EE4A0}" srcOrd="0" destOrd="0" parTransId="{C2CB0E9C-9886-4FB9-AADF-C9B194F8358B}" sibTransId="{89F4A018-C099-4F42-B94A-ED5EE5D39E76}"/>
    <dgm:cxn modelId="{8D4F8E32-F9CB-4694-8E7A-A70F768866DE}" srcId="{0B61D2A5-A08E-4E19-B751-3F4E14870134}" destId="{4277339B-89B6-4141-BD06-92DA2A0F3639}" srcOrd="0" destOrd="0" parTransId="{988C534C-E0B9-40EE-970E-E7E55346A2AB}" sibTransId="{1804B9DE-80BD-4B55-A317-3561F630E8B0}"/>
    <dgm:cxn modelId="{224AAB38-7ED0-4985-96B9-DFF9D2A89630}" type="presOf" srcId="{F1B827B7-450C-4F8A-B6D6-01D73926D101}" destId="{0AB334FE-24C0-4CEE-9B99-CE3A58C94144}" srcOrd="0" destOrd="0" presId="urn:microsoft.com/office/officeart/2005/8/layout/default"/>
    <dgm:cxn modelId="{AC1FA153-49FB-4DC9-90EF-9E9C6DFA23F9}" srcId="{F1B827B7-450C-4F8A-B6D6-01D73926D101}" destId="{68380EB1-3970-4486-A5DE-B0E74886654C}" srcOrd="0" destOrd="0" parTransId="{7DCF823C-7C34-424F-82D0-9E5748818507}" sibTransId="{D848A388-CDBB-4A2B-9DA6-AA7EAB1BDC57}"/>
    <dgm:cxn modelId="{16A6FF59-4689-4C42-B98D-610B322535A6}" type="presOf" srcId="{47ABE86E-4C88-46C4-B727-7EC2536090C3}" destId="{3DF41F89-BBF1-4428-B39E-65C7E756226B}" srcOrd="0" destOrd="1" presId="urn:microsoft.com/office/officeart/2005/8/layout/default"/>
    <dgm:cxn modelId="{B2AC5180-3663-4CEC-96DC-8B7DC65BC0A2}" srcId="{D0B4073B-C81A-4836-AFC8-BD5A22C908D3}" destId="{3C2237D2-E070-4C6D-954B-9F400F91E5FB}" srcOrd="0" destOrd="0" parTransId="{6A731611-6059-48D5-A4FD-E4D9F98FA5E2}" sibTransId="{F2C4E554-6D28-4E1A-BA67-6AA084A55E91}"/>
    <dgm:cxn modelId="{C4C63581-4347-4475-B8C0-3BA65B23126F}" srcId="{16414957-97CE-456E-87FA-8D8E4BDFCA1A}" destId="{6811A42C-854D-4C8B-9D1E-D04392F1BD1C}" srcOrd="4" destOrd="0" parTransId="{5C030787-A885-4CF2-B883-D075B9E32DBE}" sibTransId="{4AD168F7-C319-4BBF-92FD-A6B366D0B181}"/>
    <dgm:cxn modelId="{25FD2888-10A9-457E-8577-D58094963ECC}" type="presOf" srcId="{5459D9D3-CFDA-4A5D-AB3C-85220298BFAE}" destId="{3DF41F89-BBF1-4428-B39E-65C7E756226B}" srcOrd="0" destOrd="0" presId="urn:microsoft.com/office/officeart/2005/8/layout/default"/>
    <dgm:cxn modelId="{33FFDE9C-8AB4-4A5E-A40D-89FE4183CEF0}" srcId="{16414957-97CE-456E-87FA-8D8E4BDFCA1A}" destId="{D0B4073B-C81A-4836-AFC8-BD5A22C908D3}" srcOrd="2" destOrd="0" parTransId="{6D214086-E046-4AEB-B8D1-4352E45BB6CE}" sibTransId="{4EE45B67-3085-4021-A5B6-C398668CF312}"/>
    <dgm:cxn modelId="{2FA6B8A3-A40A-4594-BA3C-31BEB0345CDA}" type="presOf" srcId="{6811A42C-854D-4C8B-9D1E-D04392F1BD1C}" destId="{D8E7734D-C25A-43BB-BB40-9B0CC7C14456}" srcOrd="0" destOrd="0" presId="urn:microsoft.com/office/officeart/2005/8/layout/default"/>
    <dgm:cxn modelId="{CC95DBAC-64D8-4648-8F55-94C440A6758F}" type="presOf" srcId="{0B61D2A5-A08E-4E19-B751-3F4E14870134}" destId="{3DFF1025-12E0-4112-8192-92D59E20623B}" srcOrd="0" destOrd="0" presId="urn:microsoft.com/office/officeart/2005/8/layout/default"/>
    <dgm:cxn modelId="{47C5F5AD-96AC-4046-AE5C-BAEECB693E20}" type="presOf" srcId="{68380EB1-3970-4486-A5DE-B0E74886654C}" destId="{0AB334FE-24C0-4CEE-9B99-CE3A58C94144}" srcOrd="0" destOrd="1" presId="urn:microsoft.com/office/officeart/2005/8/layout/default"/>
    <dgm:cxn modelId="{5C392BBA-B069-4777-B2DC-B27122293D27}" type="presOf" srcId="{C7091627-8329-42FD-9C9C-484DD5FB76B0}" destId="{D8E7734D-C25A-43BB-BB40-9B0CC7C14456}" srcOrd="0" destOrd="1" presId="urn:microsoft.com/office/officeart/2005/8/layout/default"/>
    <dgm:cxn modelId="{0C9D42BF-4CDC-4568-8034-245661E12F71}" type="presOf" srcId="{3C2237D2-E070-4C6D-954B-9F400F91E5FB}" destId="{3E46A45A-8938-412B-92C5-3A9DE98B57CB}" srcOrd="0" destOrd="1" presId="urn:microsoft.com/office/officeart/2005/8/layout/default"/>
    <dgm:cxn modelId="{530B1DC5-CB14-4650-8A3F-AF10F98F0355}" srcId="{16414957-97CE-456E-87FA-8D8E4BDFCA1A}" destId="{F1B827B7-450C-4F8A-B6D6-01D73926D101}" srcOrd="0" destOrd="0" parTransId="{702E92C7-697C-4CD4-A220-19C822323263}" sibTransId="{8BC0B505-532F-46C8-AC99-33826013F8F1}"/>
    <dgm:cxn modelId="{649AFAD3-2AF3-461C-893C-85FBE69C48D9}" srcId="{16414957-97CE-456E-87FA-8D8E4BDFCA1A}" destId="{B7BA111D-0DAD-469A-8D70-E0D881BF59E1}" srcOrd="5" destOrd="0" parTransId="{EE8F8DF5-401F-4476-9CAC-2FB99348D118}" sibTransId="{3C6E75F9-B12D-441B-BAAB-EE42326527ED}"/>
    <dgm:cxn modelId="{9CB5C7D8-B4AE-43C8-9969-F2D46D9B2052}" type="presOf" srcId="{16414957-97CE-456E-87FA-8D8E4BDFCA1A}" destId="{9D5A3A45-CA3B-4571-96A6-E9502B393B7E}" srcOrd="0" destOrd="0" presId="urn:microsoft.com/office/officeart/2005/8/layout/default"/>
    <dgm:cxn modelId="{14C2EDDA-69EE-4B9C-829C-69289070E5A7}" type="presOf" srcId="{4277339B-89B6-4141-BD06-92DA2A0F3639}" destId="{3DFF1025-12E0-4112-8192-92D59E20623B}" srcOrd="0" destOrd="1" presId="urn:microsoft.com/office/officeart/2005/8/layout/default"/>
    <dgm:cxn modelId="{A7B6F4E7-C493-4766-B513-229E42159EC9}" type="presOf" srcId="{D0B4073B-C81A-4836-AFC8-BD5A22C908D3}" destId="{3E46A45A-8938-412B-92C5-3A9DE98B57CB}" srcOrd="0" destOrd="0" presId="urn:microsoft.com/office/officeart/2005/8/layout/default"/>
    <dgm:cxn modelId="{780BEDEB-3E53-4D3F-B6E2-23F5613F582C}" type="presOf" srcId="{D389CDC2-3D58-4C65-8370-A89F393EE4A0}" destId="{D0189596-5F6B-4033-9860-A65BD1EC0FAB}" srcOrd="0" destOrd="1" presId="urn:microsoft.com/office/officeart/2005/8/layout/default"/>
    <dgm:cxn modelId="{09953DED-44A9-4737-AC0A-672A3C77520E}" srcId="{5459D9D3-CFDA-4A5D-AB3C-85220298BFAE}" destId="{47ABE86E-4C88-46C4-B727-7EC2536090C3}" srcOrd="0" destOrd="0" parTransId="{3CC2612E-5430-4916-907F-CF23EDFEDF7C}" sibTransId="{5EC955A2-079C-44D4-8532-6DF0FAC4CDBB}"/>
    <dgm:cxn modelId="{694D6CFD-A025-4C5E-A49B-A7A7305D8B83}" srcId="{16414957-97CE-456E-87FA-8D8E4BDFCA1A}" destId="{0B61D2A5-A08E-4E19-B751-3F4E14870134}" srcOrd="3" destOrd="0" parTransId="{AF6D7575-EFC3-46C5-9202-04623F5DCD32}" sibTransId="{F429E49D-4472-418E-A1FC-B4E5AE2B4655}"/>
    <dgm:cxn modelId="{CDFCFED4-8205-4C3E-ACDD-A101FCA6EE32}" type="presParOf" srcId="{9D5A3A45-CA3B-4571-96A6-E9502B393B7E}" destId="{0AB334FE-24C0-4CEE-9B99-CE3A58C94144}" srcOrd="0" destOrd="0" presId="urn:microsoft.com/office/officeart/2005/8/layout/default"/>
    <dgm:cxn modelId="{77A3FB1F-8259-4715-A289-D5A4E32418D2}" type="presParOf" srcId="{9D5A3A45-CA3B-4571-96A6-E9502B393B7E}" destId="{0C1DB554-9E3D-4A7E-9882-52BBCE545055}" srcOrd="1" destOrd="0" presId="urn:microsoft.com/office/officeart/2005/8/layout/default"/>
    <dgm:cxn modelId="{5F05B727-D141-4A6C-B92E-4FF7AA41606E}" type="presParOf" srcId="{9D5A3A45-CA3B-4571-96A6-E9502B393B7E}" destId="{3DF41F89-BBF1-4428-B39E-65C7E756226B}" srcOrd="2" destOrd="0" presId="urn:microsoft.com/office/officeart/2005/8/layout/default"/>
    <dgm:cxn modelId="{E08B0DBD-D2E2-4984-8583-FCA1B4145A00}" type="presParOf" srcId="{9D5A3A45-CA3B-4571-96A6-E9502B393B7E}" destId="{75361412-E26D-48C6-992E-A1057A6B397F}" srcOrd="3" destOrd="0" presId="urn:microsoft.com/office/officeart/2005/8/layout/default"/>
    <dgm:cxn modelId="{1959329C-B3EE-46AD-91FA-9BFAB4F6BE08}" type="presParOf" srcId="{9D5A3A45-CA3B-4571-96A6-E9502B393B7E}" destId="{3E46A45A-8938-412B-92C5-3A9DE98B57CB}" srcOrd="4" destOrd="0" presId="urn:microsoft.com/office/officeart/2005/8/layout/default"/>
    <dgm:cxn modelId="{6EE6CFFD-02E2-4892-8F0E-B84EC0DD53D4}" type="presParOf" srcId="{9D5A3A45-CA3B-4571-96A6-E9502B393B7E}" destId="{DBDDB9E1-4483-4AD7-84BA-D08B132339C0}" srcOrd="5" destOrd="0" presId="urn:microsoft.com/office/officeart/2005/8/layout/default"/>
    <dgm:cxn modelId="{938B44AD-F4EC-4B01-AA2B-5EC72A27DCD3}" type="presParOf" srcId="{9D5A3A45-CA3B-4571-96A6-E9502B393B7E}" destId="{3DFF1025-12E0-4112-8192-92D59E20623B}" srcOrd="6" destOrd="0" presId="urn:microsoft.com/office/officeart/2005/8/layout/default"/>
    <dgm:cxn modelId="{5BD49B09-4BAE-4063-964C-B3CA819B438C}" type="presParOf" srcId="{9D5A3A45-CA3B-4571-96A6-E9502B393B7E}" destId="{71AD658B-D963-4253-8F24-D5A44A394237}" srcOrd="7" destOrd="0" presId="urn:microsoft.com/office/officeart/2005/8/layout/default"/>
    <dgm:cxn modelId="{1CCD5DF9-7DFD-4B75-89F5-CB8194676948}" type="presParOf" srcId="{9D5A3A45-CA3B-4571-96A6-E9502B393B7E}" destId="{D8E7734D-C25A-43BB-BB40-9B0CC7C14456}" srcOrd="8" destOrd="0" presId="urn:microsoft.com/office/officeart/2005/8/layout/default"/>
    <dgm:cxn modelId="{32F00AF2-DC8B-4CDF-9404-4AC7FFE530F0}" type="presParOf" srcId="{9D5A3A45-CA3B-4571-96A6-E9502B393B7E}" destId="{5461D6C8-E0ED-4626-A7DF-67EA144DDC20}" srcOrd="9" destOrd="0" presId="urn:microsoft.com/office/officeart/2005/8/layout/default"/>
    <dgm:cxn modelId="{E5726C04-B9D9-4DE7-9747-DB2AED8D9122}" type="presParOf" srcId="{9D5A3A45-CA3B-4571-96A6-E9502B393B7E}" destId="{D0189596-5F6B-4033-9860-A65BD1EC0FA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414957-97CE-456E-87FA-8D8E4BDFCA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F1B827B7-450C-4F8A-B6D6-01D73926D101}">
      <dgm:prSet phldrT="[Κείμενο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[M]-Management</a:t>
          </a:r>
        </a:p>
        <a:p>
          <a:pPr algn="ctr"/>
          <a:r>
            <a: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Jul.20 – Dec.22</a:t>
          </a:r>
          <a:endParaRPr lang="el-G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E92C7-697C-4CD4-A220-19C822323263}" type="parTrans" cxnId="{530B1DC5-CB14-4650-8A3F-AF10F98F0355}">
      <dgm:prSet/>
      <dgm:spPr/>
      <dgm:t>
        <a:bodyPr/>
        <a:lstStyle/>
        <a:p>
          <a:endParaRPr lang="el-GR"/>
        </a:p>
      </dgm:t>
    </dgm:pt>
    <dgm:pt modelId="{8BC0B505-532F-46C8-AC99-33826013F8F1}" type="sibTrans" cxnId="{530B1DC5-CB14-4650-8A3F-AF10F98F0355}">
      <dgm:prSet/>
      <dgm:spPr/>
      <dgm:t>
        <a:bodyPr/>
        <a:lstStyle/>
        <a:p>
          <a:endParaRPr lang="el-GR"/>
        </a:p>
      </dgm:t>
    </dgm:pt>
    <dgm:pt modelId="{9D5A3A45-CA3B-4571-96A6-E9502B393B7E}" type="pres">
      <dgm:prSet presAssocID="{16414957-97CE-456E-87FA-8D8E4BDFCA1A}" presName="diagram" presStyleCnt="0">
        <dgm:presLayoutVars>
          <dgm:dir/>
          <dgm:resizeHandles val="exact"/>
        </dgm:presLayoutVars>
      </dgm:prSet>
      <dgm:spPr/>
    </dgm:pt>
    <dgm:pt modelId="{0AB334FE-24C0-4CEE-9B99-CE3A58C94144}" type="pres">
      <dgm:prSet presAssocID="{F1B827B7-450C-4F8A-B6D6-01D73926D101}" presName="node" presStyleLbl="node1" presStyleIdx="0" presStyleCnt="1" custScaleX="358847" custLinFactNeighborX="22939" custLinFactNeighborY="-687">
        <dgm:presLayoutVars>
          <dgm:bulletEnabled val="1"/>
        </dgm:presLayoutVars>
      </dgm:prSet>
      <dgm:spPr/>
    </dgm:pt>
  </dgm:ptLst>
  <dgm:cxnLst>
    <dgm:cxn modelId="{224AAB38-7ED0-4985-96B9-DFF9D2A89630}" type="presOf" srcId="{F1B827B7-450C-4F8A-B6D6-01D73926D101}" destId="{0AB334FE-24C0-4CEE-9B99-CE3A58C94144}" srcOrd="0" destOrd="0" presId="urn:microsoft.com/office/officeart/2005/8/layout/default"/>
    <dgm:cxn modelId="{530B1DC5-CB14-4650-8A3F-AF10F98F0355}" srcId="{16414957-97CE-456E-87FA-8D8E4BDFCA1A}" destId="{F1B827B7-450C-4F8A-B6D6-01D73926D101}" srcOrd="0" destOrd="0" parTransId="{702E92C7-697C-4CD4-A220-19C822323263}" sibTransId="{8BC0B505-532F-46C8-AC99-33826013F8F1}"/>
    <dgm:cxn modelId="{9CB5C7D8-B4AE-43C8-9969-F2D46D9B2052}" type="presOf" srcId="{16414957-97CE-456E-87FA-8D8E4BDFCA1A}" destId="{9D5A3A45-CA3B-4571-96A6-E9502B393B7E}" srcOrd="0" destOrd="0" presId="urn:microsoft.com/office/officeart/2005/8/layout/default"/>
    <dgm:cxn modelId="{CDFCFED4-8205-4C3E-ACDD-A101FCA6EE32}" type="presParOf" srcId="{9D5A3A45-CA3B-4571-96A6-E9502B393B7E}" destId="{0AB334FE-24C0-4CEE-9B99-CE3A58C9414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414957-97CE-456E-87FA-8D8E4BDFCA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F689FF79-FD19-42C9-BAC3-4A286E53D332}">
      <dgm:prSet phldrT="[Κείμενο]"/>
      <dgm:spPr>
        <a:solidFill>
          <a:schemeClr val="accent1"/>
        </a:solidFill>
      </dgm:spPr>
      <dgm:t>
        <a:bodyPr/>
        <a:lstStyle/>
        <a:p>
          <a:pPr algn="ctr"/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[T1]-Market Research for current situation and training needs on herb sector</a:t>
          </a:r>
        </a:p>
        <a:p>
          <a:pPr algn="ctr"/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Apr.21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349490-87D0-4756-BF49-B8235B468C63}" type="parTrans" cxnId="{289FBB72-FFA9-485F-8620-05D5E8092D9F}">
      <dgm:prSet/>
      <dgm:spPr/>
      <dgm:t>
        <a:bodyPr/>
        <a:lstStyle/>
        <a:p>
          <a:endParaRPr lang="el-GR"/>
        </a:p>
      </dgm:t>
    </dgm:pt>
    <dgm:pt modelId="{63110F7C-BED2-49AE-8D98-CC61F2268ED9}" type="sibTrans" cxnId="{289FBB72-FFA9-485F-8620-05D5E8092D9F}">
      <dgm:prSet/>
      <dgm:spPr/>
      <dgm:t>
        <a:bodyPr/>
        <a:lstStyle/>
        <a:p>
          <a:endParaRPr lang="el-GR"/>
        </a:p>
      </dgm:t>
    </dgm:pt>
    <dgm:pt modelId="{9D5A3A45-CA3B-4571-96A6-E9502B393B7E}" type="pres">
      <dgm:prSet presAssocID="{16414957-97CE-456E-87FA-8D8E4BDFCA1A}" presName="diagram" presStyleCnt="0">
        <dgm:presLayoutVars>
          <dgm:dir/>
          <dgm:resizeHandles val="exact"/>
        </dgm:presLayoutVars>
      </dgm:prSet>
      <dgm:spPr/>
    </dgm:pt>
    <dgm:pt modelId="{EB5F7E8E-9516-4AAF-B6B1-A0A1FC0CA06B}" type="pres">
      <dgm:prSet presAssocID="{F689FF79-FD19-42C9-BAC3-4A286E53D332}" presName="node" presStyleLbl="node1" presStyleIdx="0" presStyleCnt="1" custScaleX="398189" custLinFactNeighborX="-2458" custLinFactNeighborY="285">
        <dgm:presLayoutVars>
          <dgm:bulletEnabled val="1"/>
        </dgm:presLayoutVars>
      </dgm:prSet>
      <dgm:spPr/>
    </dgm:pt>
  </dgm:ptLst>
  <dgm:cxnLst>
    <dgm:cxn modelId="{289FBB72-FFA9-485F-8620-05D5E8092D9F}" srcId="{16414957-97CE-456E-87FA-8D8E4BDFCA1A}" destId="{F689FF79-FD19-42C9-BAC3-4A286E53D332}" srcOrd="0" destOrd="0" parTransId="{BB349490-87D0-4756-BF49-B8235B468C63}" sibTransId="{63110F7C-BED2-49AE-8D98-CC61F2268ED9}"/>
    <dgm:cxn modelId="{6545E68E-5935-49E2-A4B4-566692799FCC}" type="presOf" srcId="{F689FF79-FD19-42C9-BAC3-4A286E53D332}" destId="{EB5F7E8E-9516-4AAF-B6B1-A0A1FC0CA06B}" srcOrd="0" destOrd="0" presId="urn:microsoft.com/office/officeart/2005/8/layout/default"/>
    <dgm:cxn modelId="{9CB5C7D8-B4AE-43C8-9969-F2D46D9B2052}" type="presOf" srcId="{16414957-97CE-456E-87FA-8D8E4BDFCA1A}" destId="{9D5A3A45-CA3B-4571-96A6-E9502B393B7E}" srcOrd="0" destOrd="0" presId="urn:microsoft.com/office/officeart/2005/8/layout/default"/>
    <dgm:cxn modelId="{268C6A05-69BF-4AE9-84E7-CDEE18AA56EB}" type="presParOf" srcId="{9D5A3A45-CA3B-4571-96A6-E9502B393B7E}" destId="{EB5F7E8E-9516-4AAF-B6B1-A0A1FC0CA06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B83695-B1B7-4473-914F-8E2554C70A1B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A988D07-1FF7-46E2-B6F0-5C94F2CAAEFA}">
      <dgm:prSet phldrT="[Κείμενο]"/>
      <dgm:spPr>
        <a:solidFill>
          <a:schemeClr val="accent6"/>
        </a:solidFill>
      </dgm:spPr>
      <dgm:t>
        <a:bodyPr/>
        <a:lstStyle/>
        <a:p>
          <a:r>
            <a:rPr lang="en-US" dirty="0"/>
            <a:t>Consultation</a:t>
          </a:r>
          <a:endParaRPr lang="el-GR" dirty="0"/>
        </a:p>
      </dgm:t>
    </dgm:pt>
    <dgm:pt modelId="{38A5C41C-D6A2-4620-9DA0-1730A850F0B6}" type="parTrans" cxnId="{15DBE919-223B-43C8-A9C8-830922519FC3}">
      <dgm:prSet/>
      <dgm:spPr/>
      <dgm:t>
        <a:bodyPr/>
        <a:lstStyle/>
        <a:p>
          <a:endParaRPr lang="el-GR"/>
        </a:p>
      </dgm:t>
    </dgm:pt>
    <dgm:pt modelId="{D69B9431-E8BD-4AC0-B292-96D558CBE015}" type="sibTrans" cxnId="{15DBE919-223B-43C8-A9C8-830922519FC3}">
      <dgm:prSet/>
      <dgm:spPr/>
      <dgm:t>
        <a:bodyPr/>
        <a:lstStyle/>
        <a:p>
          <a:endParaRPr lang="el-GR"/>
        </a:p>
      </dgm:t>
    </dgm:pt>
    <dgm:pt modelId="{EC1B6C8A-1AFE-4A89-9C49-9FEB3C6B8168}">
      <dgm:prSet phldrT="[Κείμενο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Review</a:t>
          </a:r>
          <a:endParaRPr lang="el-GR" dirty="0"/>
        </a:p>
      </dgm:t>
    </dgm:pt>
    <dgm:pt modelId="{59D11DC5-2D4C-43A8-B60D-961ABB5C9AAA}" type="parTrans" cxnId="{1445EA6E-E3A2-4C02-B27A-354404513D51}">
      <dgm:prSet/>
      <dgm:spPr/>
      <dgm:t>
        <a:bodyPr/>
        <a:lstStyle/>
        <a:p>
          <a:endParaRPr lang="el-GR"/>
        </a:p>
      </dgm:t>
    </dgm:pt>
    <dgm:pt modelId="{4EBC040D-CE05-402F-90F4-29FB8C4EF97C}" type="sibTrans" cxnId="{1445EA6E-E3A2-4C02-B27A-354404513D51}">
      <dgm:prSet/>
      <dgm:spPr/>
      <dgm:t>
        <a:bodyPr/>
        <a:lstStyle/>
        <a:p>
          <a:endParaRPr lang="el-GR"/>
        </a:p>
      </dgm:t>
    </dgm:pt>
    <dgm:pt modelId="{06ECAF76-ED16-4A8B-A52B-56F803E1E3F8}">
      <dgm:prSet phldrT="[Κείμενο]"/>
      <dgm:spPr/>
      <dgm:t>
        <a:bodyPr/>
        <a:lstStyle/>
        <a:p>
          <a:r>
            <a:rPr lang="en-US" dirty="0"/>
            <a:t>Report</a:t>
          </a:r>
          <a:endParaRPr lang="el-GR" dirty="0"/>
        </a:p>
      </dgm:t>
    </dgm:pt>
    <dgm:pt modelId="{E7A20FCA-5823-49C4-8A72-A51BE17DF522}" type="parTrans" cxnId="{2C321867-D1B8-4D42-AFBB-B15AAD493BB1}">
      <dgm:prSet/>
      <dgm:spPr/>
      <dgm:t>
        <a:bodyPr/>
        <a:lstStyle/>
        <a:p>
          <a:endParaRPr lang="el-GR"/>
        </a:p>
      </dgm:t>
    </dgm:pt>
    <dgm:pt modelId="{80E90FC9-9778-4789-9F6F-DB5218239BC1}" type="sibTrans" cxnId="{2C321867-D1B8-4D42-AFBB-B15AAD493BB1}">
      <dgm:prSet/>
      <dgm:spPr/>
      <dgm:t>
        <a:bodyPr/>
        <a:lstStyle/>
        <a:p>
          <a:endParaRPr lang="el-GR"/>
        </a:p>
      </dgm:t>
    </dgm:pt>
    <dgm:pt modelId="{CB010124-ABD0-4DEC-BA3E-54B23DB5E003}">
      <dgm:prSet phldrT="[Κείμενο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Maturity Toolkit</a:t>
          </a:r>
          <a:endParaRPr lang="el-GR" sz="2300" b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917DB-E053-4CF0-AFCC-8DF6BECB23A8}" type="parTrans" cxnId="{F7DF93CC-8104-4C92-8239-2789CB476A14}">
      <dgm:prSet/>
      <dgm:spPr/>
      <dgm:t>
        <a:bodyPr/>
        <a:lstStyle/>
        <a:p>
          <a:endParaRPr lang="el-GR"/>
        </a:p>
      </dgm:t>
    </dgm:pt>
    <dgm:pt modelId="{CDF6F55D-4153-48C1-BC8D-9EF5346FF03E}" type="sibTrans" cxnId="{F7DF93CC-8104-4C92-8239-2789CB476A14}">
      <dgm:prSet/>
      <dgm:spPr/>
      <dgm:t>
        <a:bodyPr/>
        <a:lstStyle/>
        <a:p>
          <a:endParaRPr lang="el-GR"/>
        </a:p>
      </dgm:t>
    </dgm:pt>
    <dgm:pt modelId="{94D634EC-1DEE-4179-ACA5-74BD09235E8A}" type="pres">
      <dgm:prSet presAssocID="{30B83695-B1B7-4473-914F-8E2554C70A1B}" presName="Name0" presStyleCnt="0">
        <dgm:presLayoutVars>
          <dgm:chMax val="4"/>
          <dgm:resizeHandles val="exact"/>
        </dgm:presLayoutVars>
      </dgm:prSet>
      <dgm:spPr/>
    </dgm:pt>
    <dgm:pt modelId="{6BEA6C6B-56F7-4879-9A8E-7F1D05557515}" type="pres">
      <dgm:prSet presAssocID="{30B83695-B1B7-4473-914F-8E2554C70A1B}" presName="ellipse" presStyleLbl="trBgShp" presStyleIdx="0" presStyleCnt="1"/>
      <dgm:spPr/>
    </dgm:pt>
    <dgm:pt modelId="{F8165309-80CB-4D92-B100-C70A546F5171}" type="pres">
      <dgm:prSet presAssocID="{30B83695-B1B7-4473-914F-8E2554C70A1B}" presName="arrow1" presStyleLbl="fgShp" presStyleIdx="0" presStyleCnt="1"/>
      <dgm:spPr/>
    </dgm:pt>
    <dgm:pt modelId="{DBC5EAF2-BA68-4DEB-B415-7B7DA052D18F}" type="pres">
      <dgm:prSet presAssocID="{30B83695-B1B7-4473-914F-8E2554C70A1B}" presName="rectangle" presStyleLbl="revTx" presStyleIdx="0" presStyleCnt="1" custScaleY="83047">
        <dgm:presLayoutVars>
          <dgm:bulletEnabled val="1"/>
        </dgm:presLayoutVars>
      </dgm:prSet>
      <dgm:spPr/>
    </dgm:pt>
    <dgm:pt modelId="{94DF16E0-AF7C-468C-A95E-A6FD12C8834C}" type="pres">
      <dgm:prSet presAssocID="{EC1B6C8A-1AFE-4A89-9C49-9FEB3C6B8168}" presName="item1" presStyleLbl="node1" presStyleIdx="0" presStyleCnt="3">
        <dgm:presLayoutVars>
          <dgm:bulletEnabled val="1"/>
        </dgm:presLayoutVars>
      </dgm:prSet>
      <dgm:spPr/>
    </dgm:pt>
    <dgm:pt modelId="{1AC5C415-70B1-4E79-AB88-CE29DE564655}" type="pres">
      <dgm:prSet presAssocID="{06ECAF76-ED16-4A8B-A52B-56F803E1E3F8}" presName="item2" presStyleLbl="node1" presStyleIdx="1" presStyleCnt="3">
        <dgm:presLayoutVars>
          <dgm:bulletEnabled val="1"/>
        </dgm:presLayoutVars>
      </dgm:prSet>
      <dgm:spPr/>
    </dgm:pt>
    <dgm:pt modelId="{B8FAF1E4-8C3C-46C5-985A-F2A8DA46879B}" type="pres">
      <dgm:prSet presAssocID="{CB010124-ABD0-4DEC-BA3E-54B23DB5E003}" presName="item3" presStyleLbl="node1" presStyleIdx="2" presStyleCnt="3">
        <dgm:presLayoutVars>
          <dgm:bulletEnabled val="1"/>
        </dgm:presLayoutVars>
      </dgm:prSet>
      <dgm:spPr/>
    </dgm:pt>
    <dgm:pt modelId="{219B622A-08D3-4F41-82CA-39085216482F}" type="pres">
      <dgm:prSet presAssocID="{30B83695-B1B7-4473-914F-8E2554C70A1B}" presName="funnel" presStyleLbl="trAlignAcc1" presStyleIdx="0" presStyleCnt="1"/>
      <dgm:spPr/>
    </dgm:pt>
  </dgm:ptLst>
  <dgm:cxnLst>
    <dgm:cxn modelId="{15DBE919-223B-43C8-A9C8-830922519FC3}" srcId="{30B83695-B1B7-4473-914F-8E2554C70A1B}" destId="{FA988D07-1FF7-46E2-B6F0-5C94F2CAAEFA}" srcOrd="0" destOrd="0" parTransId="{38A5C41C-D6A2-4620-9DA0-1730A850F0B6}" sibTransId="{D69B9431-E8BD-4AC0-B292-96D558CBE015}"/>
    <dgm:cxn modelId="{2C321867-D1B8-4D42-AFBB-B15AAD493BB1}" srcId="{30B83695-B1B7-4473-914F-8E2554C70A1B}" destId="{06ECAF76-ED16-4A8B-A52B-56F803E1E3F8}" srcOrd="2" destOrd="0" parTransId="{E7A20FCA-5823-49C4-8A72-A51BE17DF522}" sibTransId="{80E90FC9-9778-4789-9F6F-DB5218239BC1}"/>
    <dgm:cxn modelId="{79EC1B6B-08D1-408B-805A-9F6A700D66AC}" type="presOf" srcId="{CB010124-ABD0-4DEC-BA3E-54B23DB5E003}" destId="{DBC5EAF2-BA68-4DEB-B415-7B7DA052D18F}" srcOrd="0" destOrd="0" presId="urn:microsoft.com/office/officeart/2005/8/layout/funnel1"/>
    <dgm:cxn modelId="{1445EA6E-E3A2-4C02-B27A-354404513D51}" srcId="{30B83695-B1B7-4473-914F-8E2554C70A1B}" destId="{EC1B6C8A-1AFE-4A89-9C49-9FEB3C6B8168}" srcOrd="1" destOrd="0" parTransId="{59D11DC5-2D4C-43A8-B60D-961ABB5C9AAA}" sibTransId="{4EBC040D-CE05-402F-90F4-29FB8C4EF97C}"/>
    <dgm:cxn modelId="{42573876-AD7B-444B-8B2A-56605889BC53}" type="presOf" srcId="{FA988D07-1FF7-46E2-B6F0-5C94F2CAAEFA}" destId="{B8FAF1E4-8C3C-46C5-985A-F2A8DA46879B}" srcOrd="0" destOrd="0" presId="urn:microsoft.com/office/officeart/2005/8/layout/funnel1"/>
    <dgm:cxn modelId="{CD25E491-25F7-4698-AC9E-668A66E50302}" type="presOf" srcId="{06ECAF76-ED16-4A8B-A52B-56F803E1E3F8}" destId="{94DF16E0-AF7C-468C-A95E-A6FD12C8834C}" srcOrd="0" destOrd="0" presId="urn:microsoft.com/office/officeart/2005/8/layout/funnel1"/>
    <dgm:cxn modelId="{EADC0E9A-C3B3-4A2E-996A-158491E1A720}" type="presOf" srcId="{EC1B6C8A-1AFE-4A89-9C49-9FEB3C6B8168}" destId="{1AC5C415-70B1-4E79-AB88-CE29DE564655}" srcOrd="0" destOrd="0" presId="urn:microsoft.com/office/officeart/2005/8/layout/funnel1"/>
    <dgm:cxn modelId="{A4CD96C0-BE49-4B77-B3EF-3FC23E26AEA5}" type="presOf" srcId="{30B83695-B1B7-4473-914F-8E2554C70A1B}" destId="{94D634EC-1DEE-4179-ACA5-74BD09235E8A}" srcOrd="0" destOrd="0" presId="urn:microsoft.com/office/officeart/2005/8/layout/funnel1"/>
    <dgm:cxn modelId="{F7DF93CC-8104-4C92-8239-2789CB476A14}" srcId="{30B83695-B1B7-4473-914F-8E2554C70A1B}" destId="{CB010124-ABD0-4DEC-BA3E-54B23DB5E003}" srcOrd="3" destOrd="0" parTransId="{161917DB-E053-4CF0-AFCC-8DF6BECB23A8}" sibTransId="{CDF6F55D-4153-48C1-BC8D-9EF5346FF03E}"/>
    <dgm:cxn modelId="{1E80CB41-2C49-498A-9D88-A7B24975D489}" type="presParOf" srcId="{94D634EC-1DEE-4179-ACA5-74BD09235E8A}" destId="{6BEA6C6B-56F7-4879-9A8E-7F1D05557515}" srcOrd="0" destOrd="0" presId="urn:microsoft.com/office/officeart/2005/8/layout/funnel1"/>
    <dgm:cxn modelId="{4225D4C8-4FE3-4261-8885-D0DAEC30D608}" type="presParOf" srcId="{94D634EC-1DEE-4179-ACA5-74BD09235E8A}" destId="{F8165309-80CB-4D92-B100-C70A546F5171}" srcOrd="1" destOrd="0" presId="urn:microsoft.com/office/officeart/2005/8/layout/funnel1"/>
    <dgm:cxn modelId="{0928FBD4-06AA-4783-9548-028F35D0F5F1}" type="presParOf" srcId="{94D634EC-1DEE-4179-ACA5-74BD09235E8A}" destId="{DBC5EAF2-BA68-4DEB-B415-7B7DA052D18F}" srcOrd="2" destOrd="0" presId="urn:microsoft.com/office/officeart/2005/8/layout/funnel1"/>
    <dgm:cxn modelId="{C3E9A30C-B9EE-48ED-8D33-769B31AE50CC}" type="presParOf" srcId="{94D634EC-1DEE-4179-ACA5-74BD09235E8A}" destId="{94DF16E0-AF7C-468C-A95E-A6FD12C8834C}" srcOrd="3" destOrd="0" presId="urn:microsoft.com/office/officeart/2005/8/layout/funnel1"/>
    <dgm:cxn modelId="{30C9EE12-96BF-40E3-B59D-12CF75841631}" type="presParOf" srcId="{94D634EC-1DEE-4179-ACA5-74BD09235E8A}" destId="{1AC5C415-70B1-4E79-AB88-CE29DE564655}" srcOrd="4" destOrd="0" presId="urn:microsoft.com/office/officeart/2005/8/layout/funnel1"/>
    <dgm:cxn modelId="{FD50C490-038A-4476-B6DE-2E5EDCE67747}" type="presParOf" srcId="{94D634EC-1DEE-4179-ACA5-74BD09235E8A}" destId="{B8FAF1E4-8C3C-46C5-985A-F2A8DA46879B}" srcOrd="5" destOrd="0" presId="urn:microsoft.com/office/officeart/2005/8/layout/funnel1"/>
    <dgm:cxn modelId="{3B46CCA0-1B2D-4362-8BB4-434CCF311719}" type="presParOf" srcId="{94D634EC-1DEE-4179-ACA5-74BD09235E8A}" destId="{219B622A-08D3-4F41-82CA-39085216482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E0A4C-70AF-42FC-BE63-E3705179794C}">
      <dsp:nvSpPr>
        <dsp:cNvPr id="0" name=""/>
        <dsp:cNvSpPr/>
      </dsp:nvSpPr>
      <dsp:spPr>
        <a:xfrm>
          <a:off x="0" y="0"/>
          <a:ext cx="5921086" cy="70040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LP: </a:t>
          </a:r>
          <a:r>
            <a:rPr lang="en-US" sz="1800" b="0" kern="1200" dirty="0"/>
            <a:t>Development Association of Halkidiki S.A. – Organization for Local Development </a:t>
          </a:r>
          <a:r>
            <a:rPr lang="en-US" sz="1800" b="1" kern="1200" dirty="0"/>
            <a:t>(ANETXA)</a:t>
          </a:r>
          <a:endParaRPr lang="el-GR" sz="1800" b="1" kern="1200" dirty="0"/>
        </a:p>
      </dsp:txBody>
      <dsp:txXfrm>
        <a:off x="1254257" y="0"/>
        <a:ext cx="4666829" cy="700405"/>
      </dsp:txXfrm>
    </dsp:sp>
    <dsp:sp modelId="{DCA1A36C-D11B-49D5-B4BE-D107761D766A}">
      <dsp:nvSpPr>
        <dsp:cNvPr id="0" name=""/>
        <dsp:cNvSpPr/>
      </dsp:nvSpPr>
      <dsp:spPr>
        <a:xfrm>
          <a:off x="73699" y="61036"/>
          <a:ext cx="1184217" cy="57833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11" b="-11711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DF3B8-EBBD-4E73-A559-281F481FB42B}">
      <dsp:nvSpPr>
        <dsp:cNvPr id="0" name=""/>
        <dsp:cNvSpPr/>
      </dsp:nvSpPr>
      <dsp:spPr>
        <a:xfrm>
          <a:off x="0" y="770445"/>
          <a:ext cx="5921086" cy="70040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PP1: </a:t>
          </a:r>
          <a:r>
            <a:rPr lang="en-US" sz="1800" b="0" kern="1200" dirty="0"/>
            <a:t>Aristotle University of Thessaloniki </a:t>
          </a:r>
          <a:r>
            <a:rPr lang="en-US" sz="1800" b="1" kern="1200" dirty="0"/>
            <a:t>(AUTH)</a:t>
          </a:r>
          <a:endParaRPr lang="el-GR" sz="1800" b="1" kern="1200" dirty="0"/>
        </a:p>
      </dsp:txBody>
      <dsp:txXfrm>
        <a:off x="1254257" y="770445"/>
        <a:ext cx="4666829" cy="700405"/>
      </dsp:txXfrm>
    </dsp:sp>
    <dsp:sp modelId="{EFDFDE8D-8D3D-4669-A8A9-E012B2184BDD}">
      <dsp:nvSpPr>
        <dsp:cNvPr id="0" name=""/>
        <dsp:cNvSpPr/>
      </dsp:nvSpPr>
      <dsp:spPr>
        <a:xfrm>
          <a:off x="70040" y="840486"/>
          <a:ext cx="1184217" cy="56032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872" b="-26872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EF33A-DF23-44C9-B61E-0D8FB00EBA17}">
      <dsp:nvSpPr>
        <dsp:cNvPr id="0" name=""/>
        <dsp:cNvSpPr/>
      </dsp:nvSpPr>
      <dsp:spPr>
        <a:xfrm>
          <a:off x="0" y="1540891"/>
          <a:ext cx="5921086" cy="70040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PP3: </a:t>
          </a:r>
          <a:r>
            <a:rPr lang="en-US" sz="1800" b="0" kern="1200" dirty="0"/>
            <a:t>Organization for Small and Medium Enterprises Sector Development </a:t>
          </a:r>
          <a:r>
            <a:rPr lang="en-US" sz="1800" b="1" kern="1200" dirty="0"/>
            <a:t>(ODIMM)</a:t>
          </a:r>
          <a:endParaRPr lang="el-GR" sz="1800" b="1" kern="1200" dirty="0"/>
        </a:p>
      </dsp:txBody>
      <dsp:txXfrm>
        <a:off x="1254257" y="1540891"/>
        <a:ext cx="4666829" cy="700405"/>
      </dsp:txXfrm>
    </dsp:sp>
    <dsp:sp modelId="{E5DF49F0-B731-4A6B-86D3-1BB6969A68DB}">
      <dsp:nvSpPr>
        <dsp:cNvPr id="0" name=""/>
        <dsp:cNvSpPr/>
      </dsp:nvSpPr>
      <dsp:spPr>
        <a:xfrm>
          <a:off x="70040" y="1610931"/>
          <a:ext cx="1184217" cy="5603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C8979-82C0-47A1-A806-B0EF5B14D04E}">
      <dsp:nvSpPr>
        <dsp:cNvPr id="0" name=""/>
        <dsp:cNvSpPr/>
      </dsp:nvSpPr>
      <dsp:spPr>
        <a:xfrm>
          <a:off x="0" y="2311336"/>
          <a:ext cx="5921086" cy="700405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PP4: </a:t>
          </a:r>
          <a:r>
            <a:rPr lang="en-US" sz="1800" b="0" kern="1200" dirty="0"/>
            <a:t>Georgian Farmers' Association </a:t>
          </a:r>
          <a:r>
            <a:rPr lang="en-US" sz="1800" b="1" kern="1200" dirty="0"/>
            <a:t>(GFA)</a:t>
          </a:r>
          <a:endParaRPr lang="el-GR" sz="1800" b="1" kern="1200" dirty="0"/>
        </a:p>
      </dsp:txBody>
      <dsp:txXfrm>
        <a:off x="1254257" y="2311336"/>
        <a:ext cx="4666829" cy="700405"/>
      </dsp:txXfrm>
    </dsp:sp>
    <dsp:sp modelId="{E217B0D6-8C0B-4E0A-9351-489F12533AB5}">
      <dsp:nvSpPr>
        <dsp:cNvPr id="0" name=""/>
        <dsp:cNvSpPr/>
      </dsp:nvSpPr>
      <dsp:spPr>
        <a:xfrm>
          <a:off x="70040" y="2381377"/>
          <a:ext cx="1184217" cy="56032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680" b="168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722B3-DEDD-417C-B7F3-B23D7910BD3C}">
      <dsp:nvSpPr>
        <dsp:cNvPr id="0" name=""/>
        <dsp:cNvSpPr/>
      </dsp:nvSpPr>
      <dsp:spPr>
        <a:xfrm>
          <a:off x="0" y="3081782"/>
          <a:ext cx="5921086" cy="700405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PP5: </a:t>
          </a:r>
          <a:r>
            <a:rPr lang="en-US" sz="1800" b="0" kern="1200" dirty="0"/>
            <a:t>Center of Agribusiness and Rural Development Foundation </a:t>
          </a:r>
          <a:r>
            <a:rPr lang="en-US" sz="1800" b="1" kern="1200" dirty="0"/>
            <a:t>(CARD)</a:t>
          </a:r>
          <a:endParaRPr lang="el-GR" sz="1800" b="1" kern="1200" dirty="0"/>
        </a:p>
      </dsp:txBody>
      <dsp:txXfrm>
        <a:off x="1254257" y="3081782"/>
        <a:ext cx="4666829" cy="700405"/>
      </dsp:txXfrm>
    </dsp:sp>
    <dsp:sp modelId="{FA014E73-9275-4191-8296-B8ED048D7DE8}">
      <dsp:nvSpPr>
        <dsp:cNvPr id="0" name=""/>
        <dsp:cNvSpPr/>
      </dsp:nvSpPr>
      <dsp:spPr>
        <a:xfrm>
          <a:off x="70040" y="3151823"/>
          <a:ext cx="1184217" cy="5603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4AF3B-E75D-49AE-9D84-2698B39D49C3}">
      <dsp:nvSpPr>
        <dsp:cNvPr id="0" name=""/>
        <dsp:cNvSpPr/>
      </dsp:nvSpPr>
      <dsp:spPr>
        <a:xfrm>
          <a:off x="429266" y="2228"/>
          <a:ext cx="1774751" cy="17747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PSO1: Modernisation of herb enterprises</a:t>
          </a:r>
          <a:endParaRPr lang="el-GR" sz="1500" kern="1200" dirty="0"/>
        </a:p>
      </dsp:txBody>
      <dsp:txXfrm>
        <a:off x="689172" y="262134"/>
        <a:ext cx="1254939" cy="1254939"/>
      </dsp:txXfrm>
    </dsp:sp>
    <dsp:sp modelId="{2D60E7C0-1434-49DA-86EF-AF5FABFB605A}">
      <dsp:nvSpPr>
        <dsp:cNvPr id="0" name=""/>
        <dsp:cNvSpPr/>
      </dsp:nvSpPr>
      <dsp:spPr>
        <a:xfrm>
          <a:off x="801964" y="1921089"/>
          <a:ext cx="1029355" cy="1029355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>
        <a:off x="938405" y="2314714"/>
        <a:ext cx="756473" cy="242105"/>
      </dsp:txXfrm>
    </dsp:sp>
    <dsp:sp modelId="{79C630FA-D065-4FD9-AE67-590BB559A7E5}">
      <dsp:nvSpPr>
        <dsp:cNvPr id="0" name=""/>
        <dsp:cNvSpPr/>
      </dsp:nvSpPr>
      <dsp:spPr>
        <a:xfrm>
          <a:off x="429266" y="3094554"/>
          <a:ext cx="1774751" cy="1774751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/>
            <a:t>PSO2: Networking and establishing trade linkages</a:t>
          </a:r>
          <a:endParaRPr lang="el-GR" sz="1500" kern="1200" dirty="0"/>
        </a:p>
      </dsp:txBody>
      <dsp:txXfrm>
        <a:off x="689172" y="3354460"/>
        <a:ext cx="1254939" cy="1254939"/>
      </dsp:txXfrm>
    </dsp:sp>
    <dsp:sp modelId="{8255BE23-5383-49A4-AEE4-66A2AE2198BD}">
      <dsp:nvSpPr>
        <dsp:cNvPr id="0" name=""/>
        <dsp:cNvSpPr/>
      </dsp:nvSpPr>
      <dsp:spPr>
        <a:xfrm>
          <a:off x="2470230" y="2105663"/>
          <a:ext cx="564370" cy="660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200" kern="1200"/>
        </a:p>
      </dsp:txBody>
      <dsp:txXfrm>
        <a:off x="2470230" y="2237704"/>
        <a:ext cx="395059" cy="396125"/>
      </dsp:txXfrm>
    </dsp:sp>
    <dsp:sp modelId="{C4A575AD-9222-455C-8D9C-7AE4EBD356CE}">
      <dsp:nvSpPr>
        <dsp:cNvPr id="0" name=""/>
        <dsp:cNvSpPr/>
      </dsp:nvSpPr>
      <dsp:spPr>
        <a:xfrm>
          <a:off x="3268868" y="661015"/>
          <a:ext cx="3549502" cy="3549502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 modernisation of enterprises associated with cultivation, production and promotion of </a:t>
          </a:r>
          <a:r>
            <a:rPr lang="en-US" sz="1600" b="1" u="sng" kern="1200" dirty="0">
              <a:solidFill>
                <a:schemeClr val="accent4"/>
              </a:solidFill>
            </a:rPr>
            <a:t>diversified, sustainable, value added herb products </a:t>
          </a:r>
          <a:r>
            <a:rPr lang="en-US" sz="1600" b="1" kern="1200" dirty="0"/>
            <a:t>and the enhancement of cross-border </a:t>
          </a:r>
          <a:r>
            <a:rPr lang="en-US" sz="1600" b="1" u="sng" kern="1200" dirty="0">
              <a:solidFill>
                <a:schemeClr val="accent4"/>
              </a:solidFill>
            </a:rPr>
            <a:t>trade</a:t>
          </a:r>
          <a:r>
            <a:rPr lang="en-US" sz="1600" b="1" u="sng" kern="1200" dirty="0"/>
            <a:t> </a:t>
          </a:r>
          <a:r>
            <a:rPr lang="en-US" sz="1600" b="1" u="sng" kern="1200" dirty="0">
              <a:solidFill>
                <a:schemeClr val="accent4"/>
              </a:solidFill>
            </a:rPr>
            <a:t>opportunities</a:t>
          </a:r>
          <a:r>
            <a:rPr lang="en-US" sz="1600" b="1" kern="1200" dirty="0"/>
            <a:t> for local herb enterprises in all project countries (Greece, Moldova, Georgia and Armenia). </a:t>
          </a:r>
          <a:endParaRPr lang="el-GR" sz="1600" kern="1200" dirty="0"/>
        </a:p>
      </dsp:txBody>
      <dsp:txXfrm>
        <a:off x="3788681" y="1180828"/>
        <a:ext cx="2509876" cy="2509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65009-898D-46DF-A849-B2843C7D27F4}">
      <dsp:nvSpPr>
        <dsp:cNvPr id="0" name=""/>
        <dsp:cNvSpPr/>
      </dsp:nvSpPr>
      <dsp:spPr>
        <a:xfrm>
          <a:off x="0" y="381618"/>
          <a:ext cx="1995142" cy="46020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Project Specific Objectives</a:t>
          </a:r>
          <a:endParaRPr lang="el-GR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479" y="395097"/>
        <a:ext cx="1968184" cy="433247"/>
      </dsp:txXfrm>
    </dsp:sp>
    <dsp:sp modelId="{B4850C59-035B-418D-89E2-074579B5CEB1}">
      <dsp:nvSpPr>
        <dsp:cNvPr id="0" name=""/>
        <dsp:cNvSpPr/>
      </dsp:nvSpPr>
      <dsp:spPr>
        <a:xfrm rot="33204">
          <a:off x="2281301" y="545733"/>
          <a:ext cx="606717" cy="162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00" kern="1200"/>
        </a:p>
      </dsp:txBody>
      <dsp:txXfrm>
        <a:off x="2281302" y="578024"/>
        <a:ext cx="557927" cy="97581"/>
      </dsp:txXfrm>
    </dsp:sp>
    <dsp:sp modelId="{73A1F5F4-4EC2-40FB-98DD-B8FA49CCB74A}">
      <dsp:nvSpPr>
        <dsp:cNvPr id="0" name=""/>
        <dsp:cNvSpPr/>
      </dsp:nvSpPr>
      <dsp:spPr>
        <a:xfrm>
          <a:off x="3139838" y="416097"/>
          <a:ext cx="2854729" cy="46020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Overall Objective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317" y="429576"/>
        <a:ext cx="2827771" cy="433247"/>
      </dsp:txXfrm>
    </dsp:sp>
    <dsp:sp modelId="{88CBC38F-2510-42E0-967A-A6E144840DCC}">
      <dsp:nvSpPr>
        <dsp:cNvPr id="0" name=""/>
        <dsp:cNvSpPr/>
      </dsp:nvSpPr>
      <dsp:spPr>
        <a:xfrm>
          <a:off x="6280041" y="564882"/>
          <a:ext cx="605202" cy="162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00" kern="1200"/>
        </a:p>
      </dsp:txBody>
      <dsp:txXfrm>
        <a:off x="6280041" y="597409"/>
        <a:ext cx="556412" cy="97581"/>
      </dsp:txXfrm>
    </dsp:sp>
    <dsp:sp modelId="{682ED647-0F70-408C-957D-DDC44B954F4A}">
      <dsp:nvSpPr>
        <dsp:cNvPr id="0" name=""/>
        <dsp:cNvSpPr/>
      </dsp:nvSpPr>
      <dsp:spPr>
        <a:xfrm>
          <a:off x="7136459" y="416097"/>
          <a:ext cx="2854729" cy="46020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Positive Impact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49938" y="429576"/>
        <a:ext cx="2827771" cy="4332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D9889-6A0C-4949-ADBD-0DAECE32093C}">
      <dsp:nvSpPr>
        <dsp:cNvPr id="0" name=""/>
        <dsp:cNvSpPr/>
      </dsp:nvSpPr>
      <dsp:spPr>
        <a:xfrm>
          <a:off x="0" y="0"/>
          <a:ext cx="489917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96D7F-80F9-4FF0-8601-E450FB6CDB62}">
      <dsp:nvSpPr>
        <dsp:cNvPr id="0" name=""/>
        <dsp:cNvSpPr/>
      </dsp:nvSpPr>
      <dsp:spPr>
        <a:xfrm>
          <a:off x="0" y="0"/>
          <a:ext cx="979834" cy="3421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F0000"/>
              </a:solidFill>
            </a:rPr>
            <a:t>Target Groups</a:t>
          </a:r>
          <a:endParaRPr lang="el-GR" sz="2100" b="1" kern="1200" dirty="0">
            <a:solidFill>
              <a:srgbClr val="FF0000"/>
            </a:solidFill>
          </a:endParaRPr>
        </a:p>
      </dsp:txBody>
      <dsp:txXfrm>
        <a:off x="0" y="0"/>
        <a:ext cx="979834" cy="3421539"/>
      </dsp:txXfrm>
    </dsp:sp>
    <dsp:sp modelId="{8594B79A-226E-4FF9-B21D-D218564D75C0}">
      <dsp:nvSpPr>
        <dsp:cNvPr id="0" name=""/>
        <dsp:cNvSpPr/>
      </dsp:nvSpPr>
      <dsp:spPr>
        <a:xfrm>
          <a:off x="1053321" y="16205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Farmers/collectors of herbs (SMEs)</a:t>
          </a:r>
          <a:endParaRPr lang="el-GR" sz="1300" b="1" kern="1200" dirty="0"/>
        </a:p>
      </dsp:txBody>
      <dsp:txXfrm>
        <a:off x="1053321" y="16205"/>
        <a:ext cx="3845849" cy="324110"/>
      </dsp:txXfrm>
    </dsp:sp>
    <dsp:sp modelId="{88ABA6E9-73E5-45D1-BF1F-E6D0BF0DAFC0}">
      <dsp:nvSpPr>
        <dsp:cNvPr id="0" name=""/>
        <dsp:cNvSpPr/>
      </dsp:nvSpPr>
      <dsp:spPr>
        <a:xfrm>
          <a:off x="979834" y="340316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29430-FD5A-4962-AB0D-969217C9E5E6}">
      <dsp:nvSpPr>
        <dsp:cNvPr id="0" name=""/>
        <dsp:cNvSpPr/>
      </dsp:nvSpPr>
      <dsp:spPr>
        <a:xfrm>
          <a:off x="1053321" y="356521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Manufacturing/packaging (SMEs)</a:t>
          </a:r>
          <a:endParaRPr lang="el-GR" sz="1300" b="1" kern="1200" dirty="0"/>
        </a:p>
      </dsp:txBody>
      <dsp:txXfrm>
        <a:off x="1053321" y="356521"/>
        <a:ext cx="3845849" cy="324110"/>
      </dsp:txXfrm>
    </dsp:sp>
    <dsp:sp modelId="{610F8BAD-A14E-4DD1-AC6C-C2F867B487EC}">
      <dsp:nvSpPr>
        <dsp:cNvPr id="0" name=""/>
        <dsp:cNvSpPr/>
      </dsp:nvSpPr>
      <dsp:spPr>
        <a:xfrm>
          <a:off x="979834" y="680632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D1B6C-1869-4A72-A899-59DFF73EE386}">
      <dsp:nvSpPr>
        <dsp:cNvPr id="0" name=""/>
        <dsp:cNvSpPr/>
      </dsp:nvSpPr>
      <dsp:spPr>
        <a:xfrm>
          <a:off x="1053321" y="696837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Traders/exporters (SMEs)</a:t>
          </a:r>
          <a:endParaRPr lang="el-GR" sz="1300" b="1" kern="1200" dirty="0"/>
        </a:p>
      </dsp:txBody>
      <dsp:txXfrm>
        <a:off x="1053321" y="696837"/>
        <a:ext cx="3845849" cy="324110"/>
      </dsp:txXfrm>
    </dsp:sp>
    <dsp:sp modelId="{3E522EEE-0AAE-48CB-AD41-B3FBFEF5B0DE}">
      <dsp:nvSpPr>
        <dsp:cNvPr id="0" name=""/>
        <dsp:cNvSpPr/>
      </dsp:nvSpPr>
      <dsp:spPr>
        <a:xfrm>
          <a:off x="979834" y="1020948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8130D-5C92-4E8B-94C5-1B2C2D62B4B3}">
      <dsp:nvSpPr>
        <dsp:cNvPr id="0" name=""/>
        <dsp:cNvSpPr/>
      </dsp:nvSpPr>
      <dsp:spPr>
        <a:xfrm>
          <a:off x="1053321" y="1037154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Promoters/ Marketing professionals (SMEs)</a:t>
          </a:r>
          <a:endParaRPr lang="el-GR" sz="1300" b="1" kern="1200" dirty="0"/>
        </a:p>
      </dsp:txBody>
      <dsp:txXfrm>
        <a:off x="1053321" y="1037154"/>
        <a:ext cx="3845849" cy="324110"/>
      </dsp:txXfrm>
    </dsp:sp>
    <dsp:sp modelId="{61AC5C4A-0C54-4D93-B9BB-35D0445ED181}">
      <dsp:nvSpPr>
        <dsp:cNvPr id="0" name=""/>
        <dsp:cNvSpPr/>
      </dsp:nvSpPr>
      <dsp:spPr>
        <a:xfrm>
          <a:off x="979834" y="1361264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961D5-6D5D-4F25-ACB9-81FD12F2E108}">
      <dsp:nvSpPr>
        <dsp:cNvPr id="0" name=""/>
        <dsp:cNvSpPr/>
      </dsp:nvSpPr>
      <dsp:spPr>
        <a:xfrm>
          <a:off x="1053321" y="1377470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Business Support Organisations</a:t>
          </a:r>
          <a:endParaRPr lang="el-GR" sz="1300" b="1" kern="1200" dirty="0"/>
        </a:p>
      </dsp:txBody>
      <dsp:txXfrm>
        <a:off x="1053321" y="1377470"/>
        <a:ext cx="3845849" cy="324110"/>
      </dsp:txXfrm>
    </dsp:sp>
    <dsp:sp modelId="{83C65788-77F4-4E82-B029-C2E4E35D6D71}">
      <dsp:nvSpPr>
        <dsp:cNvPr id="0" name=""/>
        <dsp:cNvSpPr/>
      </dsp:nvSpPr>
      <dsp:spPr>
        <a:xfrm>
          <a:off x="979834" y="1701580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2B2C3-865D-43A7-8257-C1BE4C2E19B1}">
      <dsp:nvSpPr>
        <dsp:cNvPr id="0" name=""/>
        <dsp:cNvSpPr/>
      </dsp:nvSpPr>
      <dsp:spPr>
        <a:xfrm>
          <a:off x="1053321" y="1717786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Local/Regional/National Authorities</a:t>
          </a:r>
          <a:endParaRPr lang="el-GR" sz="1300" b="1" kern="1200" dirty="0"/>
        </a:p>
      </dsp:txBody>
      <dsp:txXfrm>
        <a:off x="1053321" y="1717786"/>
        <a:ext cx="3845849" cy="324110"/>
      </dsp:txXfrm>
    </dsp:sp>
    <dsp:sp modelId="{9FA8B1B2-0A1E-44F7-AE40-B4A312D645A3}">
      <dsp:nvSpPr>
        <dsp:cNvPr id="0" name=""/>
        <dsp:cNvSpPr/>
      </dsp:nvSpPr>
      <dsp:spPr>
        <a:xfrm>
          <a:off x="979834" y="2041896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E79ED-2AC4-4EA9-8112-D4B8FB3C063D}">
      <dsp:nvSpPr>
        <dsp:cNvPr id="0" name=""/>
        <dsp:cNvSpPr/>
      </dsp:nvSpPr>
      <dsp:spPr>
        <a:xfrm>
          <a:off x="1053321" y="2058102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Educations institutions (Universities, Institutes </a:t>
          </a:r>
          <a:r>
            <a:rPr lang="en-US" sz="1300" b="1" kern="1200" dirty="0" err="1"/>
            <a:t>etc</a:t>
          </a:r>
          <a:r>
            <a:rPr lang="en-US" sz="1300" b="1" kern="1200" dirty="0"/>
            <a:t>)</a:t>
          </a:r>
          <a:endParaRPr lang="el-GR" sz="1300" b="1" kern="1200" dirty="0"/>
        </a:p>
      </dsp:txBody>
      <dsp:txXfrm>
        <a:off x="1053321" y="2058102"/>
        <a:ext cx="3845849" cy="324110"/>
      </dsp:txXfrm>
    </dsp:sp>
    <dsp:sp modelId="{B2CC4568-A006-400D-86AF-652B28B43846}">
      <dsp:nvSpPr>
        <dsp:cNvPr id="0" name=""/>
        <dsp:cNvSpPr/>
      </dsp:nvSpPr>
      <dsp:spPr>
        <a:xfrm>
          <a:off x="979834" y="2382213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73D2E-A66F-4E03-A468-8CFA5BE08BCE}">
      <dsp:nvSpPr>
        <dsp:cNvPr id="0" name=""/>
        <dsp:cNvSpPr/>
      </dsp:nvSpPr>
      <dsp:spPr>
        <a:xfrm>
          <a:off x="1053321" y="2398418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Sectoral Associations and agencies</a:t>
          </a:r>
          <a:endParaRPr lang="el-GR" sz="1300" b="1" kern="1200" dirty="0"/>
        </a:p>
      </dsp:txBody>
      <dsp:txXfrm>
        <a:off x="1053321" y="2398418"/>
        <a:ext cx="3845849" cy="324110"/>
      </dsp:txXfrm>
    </dsp:sp>
    <dsp:sp modelId="{9F8BBA91-4CD1-4C6E-9831-E8E5ABE15DBD}">
      <dsp:nvSpPr>
        <dsp:cNvPr id="0" name=""/>
        <dsp:cNvSpPr/>
      </dsp:nvSpPr>
      <dsp:spPr>
        <a:xfrm>
          <a:off x="979834" y="2722529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0764B-FEBA-44BC-9F92-57DE300A1629}">
      <dsp:nvSpPr>
        <dsp:cNvPr id="0" name=""/>
        <dsp:cNvSpPr/>
      </dsp:nvSpPr>
      <dsp:spPr>
        <a:xfrm>
          <a:off x="1053321" y="2738734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Interest Groups including NGOs</a:t>
          </a:r>
          <a:endParaRPr lang="el-GR" sz="1300" b="1" kern="1200" dirty="0"/>
        </a:p>
      </dsp:txBody>
      <dsp:txXfrm>
        <a:off x="1053321" y="2738734"/>
        <a:ext cx="3845849" cy="324110"/>
      </dsp:txXfrm>
    </dsp:sp>
    <dsp:sp modelId="{FBAE5F1A-9D70-441E-866D-12120B58EE7A}">
      <dsp:nvSpPr>
        <dsp:cNvPr id="0" name=""/>
        <dsp:cNvSpPr/>
      </dsp:nvSpPr>
      <dsp:spPr>
        <a:xfrm>
          <a:off x="979834" y="3062845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4E316-A1A2-4F56-99EE-70766B6A41FC}">
      <dsp:nvSpPr>
        <dsp:cNvPr id="0" name=""/>
        <dsp:cNvSpPr/>
      </dsp:nvSpPr>
      <dsp:spPr>
        <a:xfrm>
          <a:off x="1053321" y="3079050"/>
          <a:ext cx="3845849" cy="32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Others</a:t>
          </a:r>
          <a:endParaRPr lang="el-GR" sz="1300" b="1" kern="1200" dirty="0"/>
        </a:p>
      </dsp:txBody>
      <dsp:txXfrm>
        <a:off x="1053321" y="3079050"/>
        <a:ext cx="3845849" cy="324110"/>
      </dsp:txXfrm>
    </dsp:sp>
    <dsp:sp modelId="{0996743C-FF58-4071-AE2C-9B3890E581D3}">
      <dsp:nvSpPr>
        <dsp:cNvPr id="0" name=""/>
        <dsp:cNvSpPr/>
      </dsp:nvSpPr>
      <dsp:spPr>
        <a:xfrm>
          <a:off x="979834" y="3403161"/>
          <a:ext cx="391933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334FE-24C0-4CEE-9B99-CE3A58C94144}">
      <dsp:nvSpPr>
        <dsp:cNvPr id="0" name=""/>
        <dsp:cNvSpPr/>
      </dsp:nvSpPr>
      <dsp:spPr>
        <a:xfrm>
          <a:off x="0" y="901929"/>
          <a:ext cx="2780621" cy="1668373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[M]-Management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Jul.20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01929"/>
        <a:ext cx="2780621" cy="1668373"/>
      </dsp:txXfrm>
    </dsp:sp>
    <dsp:sp modelId="{3DF41F89-BBF1-4428-B39E-65C7E756226B}">
      <dsp:nvSpPr>
        <dsp:cNvPr id="0" name=""/>
        <dsp:cNvSpPr/>
      </dsp:nvSpPr>
      <dsp:spPr>
        <a:xfrm>
          <a:off x="2990336" y="906684"/>
          <a:ext cx="2780621" cy="166837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[T1]-Market Research for current situation and training needs on herb sector</a:t>
          </a:r>
          <a:endParaRPr lang="el-G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Apr.21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2990336" y="906684"/>
        <a:ext cx="2780621" cy="1668373"/>
      </dsp:txXfrm>
    </dsp:sp>
    <dsp:sp modelId="{3E46A45A-8938-412B-92C5-3A9DE98B57CB}">
      <dsp:nvSpPr>
        <dsp:cNvPr id="0" name=""/>
        <dsp:cNvSpPr/>
      </dsp:nvSpPr>
      <dsp:spPr>
        <a:xfrm>
          <a:off x="6117368" y="901929"/>
          <a:ext cx="2780621" cy="16683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[T2]-Training programme for modernization of herb enterprises </a:t>
          </a:r>
          <a:endParaRPr lang="el-G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Jan.21 – Jun.22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6117368" y="901929"/>
        <a:ext cx="2780621" cy="1668373"/>
      </dsp:txXfrm>
    </dsp:sp>
    <dsp:sp modelId="{3DFF1025-12E0-4112-8192-92D59E20623B}">
      <dsp:nvSpPr>
        <dsp:cNvPr id="0" name=""/>
        <dsp:cNvSpPr/>
      </dsp:nvSpPr>
      <dsp:spPr>
        <a:xfrm>
          <a:off x="0" y="2848364"/>
          <a:ext cx="2780621" cy="166837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[T3]-Establishment and 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operation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of the network “Black Sea Herb Business Forum”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0" y="2848364"/>
        <a:ext cx="2780621" cy="1668373"/>
      </dsp:txXfrm>
    </dsp:sp>
    <dsp:sp modelId="{D8E7734D-C25A-43BB-BB40-9B0CC7C14456}">
      <dsp:nvSpPr>
        <dsp:cNvPr id="0" name=""/>
        <dsp:cNvSpPr/>
      </dsp:nvSpPr>
      <dsp:spPr>
        <a:xfrm>
          <a:off x="3058684" y="2848364"/>
          <a:ext cx="2780621" cy="16683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[T4]-Preparatory actions for “Black Sea Herb Cluster”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Jan.21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3058684" y="2848364"/>
        <a:ext cx="2780621" cy="1668373"/>
      </dsp:txXfrm>
    </dsp:sp>
    <dsp:sp modelId="{D0189596-5F6B-4033-9860-A65BD1EC0FAB}">
      <dsp:nvSpPr>
        <dsp:cNvPr id="0" name=""/>
        <dsp:cNvSpPr/>
      </dsp:nvSpPr>
      <dsp:spPr>
        <a:xfrm>
          <a:off x="6117368" y="2848364"/>
          <a:ext cx="2780621" cy="166837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[C]-Communication 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Dec.22</a:t>
          </a:r>
          <a:endParaRPr lang="el-GR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6117368" y="2848364"/>
        <a:ext cx="2780621" cy="16683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334FE-24C0-4CEE-9B99-CE3A58C94144}">
      <dsp:nvSpPr>
        <dsp:cNvPr id="0" name=""/>
        <dsp:cNvSpPr/>
      </dsp:nvSpPr>
      <dsp:spPr>
        <a:xfrm>
          <a:off x="45147" y="0"/>
          <a:ext cx="6887402" cy="1151588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[M]-Management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Jul.20 – Dec.22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47" y="0"/>
        <a:ext cx="6887402" cy="11515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F7E8E-9516-4AAF-B6B1-A0A1FC0CA06B}">
      <dsp:nvSpPr>
        <dsp:cNvPr id="0" name=""/>
        <dsp:cNvSpPr/>
      </dsp:nvSpPr>
      <dsp:spPr>
        <a:xfrm>
          <a:off x="0" y="867"/>
          <a:ext cx="7648808" cy="115253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[T1]-Market Research for current situation and training needs on herb sector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Jul.20 – Apr.21</a:t>
          </a:r>
          <a:endParaRPr lang="el-G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67"/>
        <a:ext cx="7648808" cy="11525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A6C6B-56F7-4879-9A8E-7F1D05557515}">
      <dsp:nvSpPr>
        <dsp:cNvPr id="0" name=""/>
        <dsp:cNvSpPr/>
      </dsp:nvSpPr>
      <dsp:spPr>
        <a:xfrm>
          <a:off x="956937" y="751310"/>
          <a:ext cx="3497025" cy="121447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65309-80CB-4D92-B100-C70A546F5171}">
      <dsp:nvSpPr>
        <dsp:cNvPr id="0" name=""/>
        <dsp:cNvSpPr/>
      </dsp:nvSpPr>
      <dsp:spPr>
        <a:xfrm>
          <a:off x="2372013" y="3725137"/>
          <a:ext cx="677718" cy="43373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5EAF2-BA68-4DEB-B415-7B7DA052D18F}">
      <dsp:nvSpPr>
        <dsp:cNvPr id="0" name=""/>
        <dsp:cNvSpPr/>
      </dsp:nvSpPr>
      <dsp:spPr>
        <a:xfrm>
          <a:off x="1084349" y="4141065"/>
          <a:ext cx="3253047" cy="675389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Maturity Toolkit</a:t>
          </a:r>
          <a:endParaRPr lang="el-GR" sz="2300" b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84349" y="4141065"/>
        <a:ext cx="3253047" cy="675389"/>
      </dsp:txXfrm>
    </dsp:sp>
    <dsp:sp modelId="{94DF16E0-AF7C-468C-A95E-A6FD12C8834C}">
      <dsp:nvSpPr>
        <dsp:cNvPr id="0" name=""/>
        <dsp:cNvSpPr/>
      </dsp:nvSpPr>
      <dsp:spPr>
        <a:xfrm>
          <a:off x="2228337" y="2059577"/>
          <a:ext cx="1219892" cy="12198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Report</a:t>
          </a:r>
          <a:endParaRPr lang="el-GR" sz="1200" kern="1200" dirty="0"/>
        </a:p>
      </dsp:txBody>
      <dsp:txXfrm>
        <a:off x="2406986" y="2238226"/>
        <a:ext cx="862594" cy="862594"/>
      </dsp:txXfrm>
    </dsp:sp>
    <dsp:sp modelId="{1AC5C415-70B1-4E79-AB88-CE29DE564655}">
      <dsp:nvSpPr>
        <dsp:cNvPr id="0" name=""/>
        <dsp:cNvSpPr/>
      </dsp:nvSpPr>
      <dsp:spPr>
        <a:xfrm>
          <a:off x="1355436" y="1144386"/>
          <a:ext cx="1219892" cy="1219892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Review</a:t>
          </a:r>
          <a:endParaRPr lang="el-GR" sz="1200" kern="1200" dirty="0"/>
        </a:p>
      </dsp:txBody>
      <dsp:txXfrm>
        <a:off x="1534085" y="1323035"/>
        <a:ext cx="862594" cy="862594"/>
      </dsp:txXfrm>
    </dsp:sp>
    <dsp:sp modelId="{B8FAF1E4-8C3C-46C5-985A-F2A8DA46879B}">
      <dsp:nvSpPr>
        <dsp:cNvPr id="0" name=""/>
        <dsp:cNvSpPr/>
      </dsp:nvSpPr>
      <dsp:spPr>
        <a:xfrm>
          <a:off x="2602437" y="849443"/>
          <a:ext cx="1219892" cy="1219892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Consultation</a:t>
          </a:r>
          <a:endParaRPr lang="el-GR" sz="1200" kern="1200" dirty="0"/>
        </a:p>
      </dsp:txBody>
      <dsp:txXfrm>
        <a:off x="2781086" y="1028092"/>
        <a:ext cx="862594" cy="862594"/>
      </dsp:txXfrm>
    </dsp:sp>
    <dsp:sp modelId="{219B622A-08D3-4F41-82CA-39085216482F}">
      <dsp:nvSpPr>
        <dsp:cNvPr id="0" name=""/>
        <dsp:cNvSpPr/>
      </dsp:nvSpPr>
      <dsp:spPr>
        <a:xfrm>
          <a:off x="813261" y="602212"/>
          <a:ext cx="3795221" cy="30361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033C2-9CD9-40B1-95C1-87EFBED17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47FF7-71E2-4BBD-B0E1-C19C85A5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2CF96-7B06-4E83-9398-3B77AA05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84FA3-6372-46F6-B9D0-5991EBCB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33EB-53DE-4E36-B77D-35FD380C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556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4F96B-E5E8-4853-94B0-161CC403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CDE1B-2E4C-4E19-ADE1-8D9639416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1EF8D-9A78-41DA-8364-53F63C67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22AB6-1DB5-4FB5-8DAC-DA6A5A6D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19745-9F01-449A-B98B-248647E8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12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9C82C4-5B0E-4054-B31D-93BB142C5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964B6-30F3-4CF9-8282-D16A7922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2F0FF-C65E-4EBD-8117-1100163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CD6E5-9235-4EC9-A0A5-49CFE1C8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C860-B527-4D1F-895F-E0F83D00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974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0178-B92E-4171-9221-DAA10610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A8DDC-FBD0-4178-9245-0F7F8E78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74238-062D-45C8-8CD5-A6AC72D8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6D569-F057-47E3-86F7-0FEB5B16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7FE9D-FBCD-4C0E-B586-582E0A01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2995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EB021-0FAA-45FE-9550-E86E14C3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BA7D1-EB8C-4FE1-906F-EF8B0EA6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BA703-8B85-4045-B0D0-A6B44920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661D-570B-48CF-B6E2-56A1AB5B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9AA92-CDB6-4A37-9D39-1B851C79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6651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E5A8-E364-4366-9005-75238A8B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6ACD3-4B56-4B20-A85D-72093580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74A4F-BFA6-495E-A86F-3E6A44B85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B34FB-A94D-4C52-A100-61EC1EDE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2CE6-DB17-4A41-9830-FF202FAC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A0614-F381-4140-9518-2387AEF3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92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EE06E-9996-42D2-87E9-A09ECD51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AA1E9-1CB4-4E0C-A432-D59EBFA0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237AA-9083-409B-B480-F7EE3D11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99317-8C8E-49ED-9C5A-1AB880777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21BE8-BFEF-4F87-BABB-67AD22111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C2F6B-90BB-4F8A-B824-882773E8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9D699-A2E1-4864-BBEB-1448B8F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E7EC8A-9B6D-4F03-B201-5E6A60FA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8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9D1C-3D15-43FE-8E38-7CE7F614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888C7-BAD8-46F0-A089-E210364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5D4B0-2B6A-4836-9EFD-B8C6A2B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6713E-CAE5-4DA9-8268-C7D07B66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11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A3F1FB-A038-42CE-83BA-465A90DE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EC4EB-14F9-4AC0-A8BB-5C2596F0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BB822-41C9-48A3-8D57-821DAAC4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238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3692-D0A7-4241-9182-6664E77F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7E2-045A-4811-840C-3092837B0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0CC26-C161-453F-B385-70C391A27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D37C8-BEFC-4CB8-B650-844FF081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A74CD-351F-44EE-8311-8C68AE5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4BBA4-DC7E-4911-9D68-0E3364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032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9A42-7FAA-4D27-908C-35BFD74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93274-470F-4B7D-811D-0A7A71F60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F26CA-60BC-4463-B1A9-2A1B56C0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35512-E02D-4633-B6B2-8A933DE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66991-A93E-4AEE-AD44-ED6317E4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92903-5361-4E53-8F50-CA570C44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900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018B6-C2D3-460A-B054-1320D6A0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4477A-7B1B-4CA5-B49F-7B1F4464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A7DEB-FFDA-4D4D-A92A-46BE9DB17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417E-01D5-487C-8D2F-9442D2DCEC50}" type="datetimeFigureOut">
              <a:rPr lang="ro-RO" smtClean="0"/>
              <a:t>11.10.2021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539D6-68CC-4F33-B5BC-7F799FFE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A194A-469C-4EC2-9F39-F56C9874E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81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7.jpeg"/><Relationship Id="rId7" Type="http://schemas.openxmlformats.org/officeDocument/2006/relationships/diagramData" Target="../diagrams/data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microsoft.com/office/2007/relationships/diagramDrawing" Target="../diagrams/drawing8.xml"/><Relationship Id="rId5" Type="http://schemas.openxmlformats.org/officeDocument/2006/relationships/image" Target="../media/image9.jpeg"/><Relationship Id="rId10" Type="http://schemas.openxmlformats.org/officeDocument/2006/relationships/diagramColors" Target="../diagrams/colors8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microsoft.com/office/2007/relationships/diagramDrawing" Target="../diagrams/drawing1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9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diagramLayout" Target="../diagrams/layout4.xml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microsoft.com/office/2007/relationships/diagramDrawing" Target="../diagrams/drawing4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1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0" Type="http://schemas.microsoft.com/office/2007/relationships/diagramDrawing" Target="../diagrams/drawing5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5.jpg"/><Relationship Id="rId5" Type="http://schemas.openxmlformats.org/officeDocument/2006/relationships/image" Target="../media/image9.jpeg"/><Relationship Id="rId10" Type="http://schemas.microsoft.com/office/2007/relationships/diagramDrawing" Target="../diagrams/drawing6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19.svg"/><Relationship Id="rId3" Type="http://schemas.openxmlformats.org/officeDocument/2006/relationships/image" Target="../media/image7.jpeg"/><Relationship Id="rId7" Type="http://schemas.openxmlformats.org/officeDocument/2006/relationships/diagramLayout" Target="../diagrams/layout7.xml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microsoft.com/office/2007/relationships/diagramDrawing" Target="../diagrams/drawing7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7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">
            <a:extLst>
              <a:ext uri="{FF2B5EF4-FFF2-40B4-BE49-F238E27FC236}">
                <a16:creationId xmlns:a16="http://schemas.microsoft.com/office/drawing/2014/main" id="{DA9DB5E3-0DCE-4207-8D6E-B0304D3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>
          <a:xfrm>
            <a:off x="0" y="39249"/>
            <a:ext cx="12192000" cy="681875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2FF2A8A-6D5F-4435-9118-353C1D623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21" y="39249"/>
            <a:ext cx="1240558" cy="1345871"/>
          </a:xfrm>
          <a:prstGeom prst="rect">
            <a:avLst/>
          </a:prstGeom>
        </p:spPr>
      </p:pic>
      <p:grpSp>
        <p:nvGrpSpPr>
          <p:cNvPr id="4" name="Group 2265">
            <a:extLst>
              <a:ext uri="{FF2B5EF4-FFF2-40B4-BE49-F238E27FC236}">
                <a16:creationId xmlns:a16="http://schemas.microsoft.com/office/drawing/2014/main" id="{CE9CD363-4D1B-4177-BE0B-1E3F97DCC346}"/>
              </a:ext>
            </a:extLst>
          </p:cNvPr>
          <p:cNvGrpSpPr/>
          <p:nvPr/>
        </p:nvGrpSpPr>
        <p:grpSpPr>
          <a:xfrm>
            <a:off x="2636935" y="5317769"/>
            <a:ext cx="7162510" cy="1540231"/>
            <a:chOff x="-3557" y="0"/>
            <a:chExt cx="7162801" cy="1540366"/>
          </a:xfrm>
        </p:grpSpPr>
        <p:pic>
          <p:nvPicPr>
            <p:cNvPr id="5" name="Picture 3493">
              <a:extLst>
                <a:ext uri="{FF2B5EF4-FFF2-40B4-BE49-F238E27FC236}">
                  <a16:creationId xmlns:a16="http://schemas.microsoft.com/office/drawing/2014/main" id="{A7D2E848-A973-4909-B0F5-382E379920F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3557" y="641206"/>
              <a:ext cx="7162801" cy="899160"/>
            </a:xfrm>
            <a:prstGeom prst="rect">
              <a:avLst/>
            </a:prstGeom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F1C77321-6B8C-47DA-8906-95B150EE79F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64251" y="0"/>
              <a:ext cx="5090621" cy="83890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13A37B0-D08E-4211-84F3-5918C3C9A288}"/>
              </a:ext>
            </a:extLst>
          </p:cNvPr>
          <p:cNvSpPr txBox="1"/>
          <p:nvPr/>
        </p:nvSpPr>
        <p:spPr>
          <a:xfrm>
            <a:off x="2094450" y="4348314"/>
            <a:ext cx="8003097" cy="1369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2000" b="1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DISSEMINATION EVENT IN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REPUBLIC OF MOLDOVA</a:t>
            </a:r>
            <a:endParaRPr lang="el-GR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HEGO - Herbs for Growth”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(Project: BSB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987)</a:t>
            </a:r>
            <a:endParaRPr lang="el-GR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-6350" algn="ctr">
              <a:lnSpc>
                <a:spcPct val="107000"/>
              </a:lnSpc>
              <a:spcAft>
                <a:spcPts val="7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12.10.2021, 10.00am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(GMT+3), Location: </a:t>
            </a: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Online/Platform ZOOM</a:t>
            </a:r>
            <a:endParaRPr lang="el-GR" sz="1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endParaRPr lang="el-G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5155F-6635-4B84-BD93-0949793A1634}"/>
              </a:ext>
            </a:extLst>
          </p:cNvPr>
          <p:cNvSpPr txBox="1"/>
          <p:nvPr/>
        </p:nvSpPr>
        <p:spPr>
          <a:xfrm>
            <a:off x="2226448" y="3443681"/>
            <a:ext cx="8014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baseline="0" dirty="0" err="1">
                <a:solidFill>
                  <a:srgbClr val="000000"/>
                </a:solidFill>
              </a:rPr>
              <a:t>Tassos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 LIVADIOTIS 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</a:rPr>
              <a:t>Project Coordinator: ANETXA SA - Development Association of Halkidiki S.A., Greece 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651AA-BB82-4108-B2E8-CA911618F7C1}"/>
              </a:ext>
            </a:extLst>
          </p:cNvPr>
          <p:cNvSpPr txBox="1"/>
          <p:nvPr/>
        </p:nvSpPr>
        <p:spPr>
          <a:xfrm>
            <a:off x="1623622" y="2173157"/>
            <a:ext cx="880005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of HEGO Project and planned activities for the development of the herb sector and plant products with commercial value added, in Black Sea Basin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4821DEF-5EAD-4BF5-924B-1D3F364C2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5" y="3462701"/>
            <a:ext cx="1202913" cy="923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637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9" y="197680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64802-AA5D-4E7A-9553-F4E2D8699579}"/>
              </a:ext>
            </a:extLst>
          </p:cNvPr>
          <p:cNvSpPr txBox="1"/>
          <p:nvPr/>
        </p:nvSpPr>
        <p:spPr>
          <a:xfrm>
            <a:off x="1125421" y="1719001"/>
            <a:ext cx="10155822" cy="507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A.T2.1-Development of concepts and contents of training modules (curriculum) </a:t>
            </a:r>
          </a:p>
          <a:p>
            <a:pPr marL="285750" indent="-216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Deliverable D.T2.1.1 - </a:t>
            </a:r>
            <a:r>
              <a:rPr lang="en-US" sz="1600" b="1" dirty="0">
                <a:solidFill>
                  <a:schemeClr val="accent6"/>
                </a:solidFill>
              </a:rPr>
              <a:t>Training curriculum with description of modules structure and content</a:t>
            </a:r>
            <a:endParaRPr lang="en-US" sz="1600" dirty="0"/>
          </a:p>
          <a:p>
            <a:pPr marL="69750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A.T2.2-Development of training modules, training methodology and learning materials</a:t>
            </a:r>
          </a:p>
          <a:p>
            <a:pPr marL="3555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Deliverable D.T2.2.1 - </a:t>
            </a:r>
            <a:r>
              <a:rPr lang="en-US" sz="1600" b="1" dirty="0">
                <a:solidFill>
                  <a:schemeClr val="accent6"/>
                </a:solidFill>
              </a:rPr>
              <a:t>Training modules with materials &amp; Training methodology</a:t>
            </a:r>
            <a:endParaRPr lang="en-US" sz="16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A.T2.3-Organisation of training seminars in Project countries </a:t>
            </a:r>
          </a:p>
          <a:p>
            <a:pPr marL="285750" indent="-216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Deliverable D.T2.3.1 - </a:t>
            </a:r>
            <a:r>
              <a:rPr lang="en-US" sz="1600" b="1" dirty="0">
                <a:solidFill>
                  <a:schemeClr val="accent6"/>
                </a:solidFill>
              </a:rPr>
              <a:t>Final national reports and evaluation of training seminars</a:t>
            </a:r>
            <a:endParaRPr lang="en-US" sz="16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A.T2.4-Adjustment of training modules in PP2 e-learning platform </a:t>
            </a:r>
          </a:p>
          <a:p>
            <a:pPr marL="285750" indent="-216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Deliverable D.T2.4.1 - </a:t>
            </a:r>
            <a:r>
              <a:rPr lang="en-US" sz="1600" b="1" dirty="0">
                <a:solidFill>
                  <a:schemeClr val="accent6"/>
                </a:solidFill>
              </a:rPr>
              <a:t>Adjustment Guide for introduction of learning modules and training methodology via PP2 e-learning platform</a:t>
            </a:r>
            <a:endParaRPr lang="en-US" sz="16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A.T2.5-Organisation of training sessions via PP2 e-learning platform 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Deliverable D.T2.5.1 - </a:t>
            </a:r>
            <a:r>
              <a:rPr lang="en-US" sz="1600" b="1" dirty="0">
                <a:solidFill>
                  <a:schemeClr val="accent6"/>
                </a:solidFill>
              </a:rPr>
              <a:t>Users’ Guide for e-learning platform</a:t>
            </a:r>
            <a:endParaRPr lang="el-GR" sz="1600" dirty="0"/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4B4B684C-B3E8-447E-8ADE-43683E757E10}"/>
              </a:ext>
            </a:extLst>
          </p:cNvPr>
          <p:cNvGrpSpPr/>
          <p:nvPr/>
        </p:nvGrpSpPr>
        <p:grpSpPr>
          <a:xfrm>
            <a:off x="2531008" y="147132"/>
            <a:ext cx="7027816" cy="1261568"/>
            <a:chOff x="6117368" y="901929"/>
            <a:chExt cx="2780621" cy="1668373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C9DC04DC-10F1-4E6A-AE86-EF6AB5A035CF}"/>
                </a:ext>
              </a:extLst>
            </p:cNvPr>
            <p:cNvSpPr/>
            <p:nvPr/>
          </p:nvSpPr>
          <p:spPr>
            <a:xfrm>
              <a:off x="6117368" y="901929"/>
              <a:ext cx="2780621" cy="16683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616679-DE68-4AE6-91B5-270584946C2A}"/>
                </a:ext>
              </a:extLst>
            </p:cNvPr>
            <p:cNvSpPr txBox="1"/>
            <p:nvPr/>
          </p:nvSpPr>
          <p:spPr>
            <a:xfrm>
              <a:off x="6117368" y="989129"/>
              <a:ext cx="2780621" cy="1509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 [T2]-Training programme for modernization of herb enterprises </a:t>
              </a:r>
              <a:endParaRPr lang="el-GR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+mn-ea"/>
                  <a:cs typeface="+mn-cs"/>
                </a:rPr>
                <a:t>Jan.21 – Jun.22</a:t>
              </a:r>
              <a:endParaRPr lang="el-GR" sz="2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2220070-AB06-4AD1-A8DB-F581F15C4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4" y="147132"/>
            <a:ext cx="1237429" cy="1237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Γραφικό 12" descr="Σημάδι ελέγχου">
            <a:extLst>
              <a:ext uri="{FF2B5EF4-FFF2-40B4-BE49-F238E27FC236}">
                <a16:creationId xmlns:a16="http://schemas.microsoft.com/office/drawing/2014/main" id="{9F4C2D36-E862-4FEA-AC79-5F7A18B68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07611" y="1857574"/>
            <a:ext cx="502426" cy="62132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8CAB711-1399-41D6-9C5B-E61134E4A5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242" y="3900680"/>
            <a:ext cx="3143689" cy="87642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D90E025-BAFB-43FF-931A-259D1D80D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90" y="1420901"/>
            <a:ext cx="1410660" cy="21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3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7" y="128439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089" y="123294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585" y="119054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64802-AA5D-4E7A-9553-F4E2D8699579}"/>
              </a:ext>
            </a:extLst>
          </p:cNvPr>
          <p:cNvSpPr txBox="1"/>
          <p:nvPr/>
        </p:nvSpPr>
        <p:spPr>
          <a:xfrm>
            <a:off x="888407" y="1665740"/>
            <a:ext cx="9501682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Activity A.T3.1 - </a:t>
            </a:r>
            <a:r>
              <a:rPr lang="en-US" b="1" dirty="0">
                <a:solidFill>
                  <a:schemeClr val="accent2"/>
                </a:solidFill>
              </a:rPr>
              <a:t>Development of the Memorandum of Understanding and the Operational Plan of the Business Forum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D.T3.1.1 - </a:t>
            </a:r>
            <a:r>
              <a:rPr lang="en-US" b="1" dirty="0">
                <a:solidFill>
                  <a:schemeClr val="accent6"/>
                </a:solidFill>
              </a:rPr>
              <a:t>Memorandum of Understanding &amp; Operational Plan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Activity A.T3.2-Design and upload of the HEGO e-Business Portal in PP3 Portal and development of Users’ Guide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D.T3.2.1 - </a:t>
            </a:r>
            <a:r>
              <a:rPr lang="en-US" b="1" dirty="0">
                <a:solidFill>
                  <a:schemeClr val="accent6"/>
                </a:solidFill>
              </a:rPr>
              <a:t>HEGO e-Business Portal Users' Guide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Activity A.T3.3-Development of the Implementation Guide for organizing the annual conferences of Black Sea Herb Business Forum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D.T3.3.1 - </a:t>
            </a:r>
            <a:r>
              <a:rPr lang="en-US" b="1" dirty="0">
                <a:solidFill>
                  <a:schemeClr val="accent6"/>
                </a:solidFill>
              </a:rPr>
              <a:t>Implementation Guide for organizing the Annual conferences of Black Sea Herb Business Forum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Activity A.T3.4-Organisation of Conferences of Business Forum in Greece, Armenia and Moldova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D.T3.4.1 - </a:t>
            </a:r>
            <a:r>
              <a:rPr lang="en-US" b="1" dirty="0">
                <a:solidFill>
                  <a:schemeClr val="accent6"/>
                </a:solidFill>
              </a:rPr>
              <a:t>Preparation &amp; Reporting Folders for the Annual Conferences</a:t>
            </a:r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44F77E4E-DEDF-4529-9B91-F5A749E5F173}"/>
              </a:ext>
            </a:extLst>
          </p:cNvPr>
          <p:cNvGrpSpPr/>
          <p:nvPr/>
        </p:nvGrpSpPr>
        <p:grpSpPr>
          <a:xfrm>
            <a:off x="2564234" y="182152"/>
            <a:ext cx="7313544" cy="1191529"/>
            <a:chOff x="0" y="2848364"/>
            <a:chExt cx="2780621" cy="1668373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8FB4A6B9-4AFF-4AFB-9751-BDF4A859CE18}"/>
                </a:ext>
              </a:extLst>
            </p:cNvPr>
            <p:cNvSpPr/>
            <p:nvPr/>
          </p:nvSpPr>
          <p:spPr>
            <a:xfrm>
              <a:off x="0" y="2848364"/>
              <a:ext cx="2780621" cy="166837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288A1-DCD9-4095-B2C5-FF84754A530D}"/>
                </a:ext>
              </a:extLst>
            </p:cNvPr>
            <p:cNvSpPr txBox="1"/>
            <p:nvPr/>
          </p:nvSpPr>
          <p:spPr>
            <a:xfrm>
              <a:off x="0" y="2848364"/>
              <a:ext cx="2780621" cy="1668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 [T3]-Establishment and </a:t>
              </a:r>
              <a:r>
                <a:rPr lang="en-US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+mn-ea"/>
                  <a:cs typeface="+mn-cs"/>
                </a:rPr>
                <a:t>operation</a:t>
              </a:r>
              <a:r>
                <a:rPr lang="en-US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the network “Black Sea Herb Business Forum”</a:t>
              </a:r>
              <a:endParaRPr lang="el-GR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+mn-ea"/>
                  <a:cs typeface="+mn-cs"/>
                </a:rPr>
                <a:t>Jul.20 – Dec.22</a:t>
              </a:r>
              <a:endParaRPr lang="el-GR" sz="1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01EE49F-DB50-48CB-B8B2-5C8AF2231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0" y="182151"/>
            <a:ext cx="1191529" cy="1191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F8265D1-8685-41EA-BF08-67010DCE9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121" y="3086052"/>
            <a:ext cx="3400900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4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5" y="104610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975" y="62767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70" y="74474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64802-AA5D-4E7A-9553-F4E2D8699579}"/>
              </a:ext>
            </a:extLst>
          </p:cNvPr>
          <p:cNvSpPr txBox="1"/>
          <p:nvPr/>
        </p:nvSpPr>
        <p:spPr>
          <a:xfrm>
            <a:off x="938534" y="1602913"/>
            <a:ext cx="760867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A.T4.1-Review on case studies with clusters in Black Sea Project countries </a:t>
            </a:r>
          </a:p>
          <a:p>
            <a:pPr marL="3429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Deliverable D.T4.1.1 - </a:t>
            </a:r>
            <a:r>
              <a:rPr lang="en-US" sz="2000" b="1" dirty="0">
                <a:solidFill>
                  <a:schemeClr val="accent6"/>
                </a:solidFill>
              </a:rPr>
              <a:t>Review Report on case studies with clusters </a:t>
            </a:r>
          </a:p>
          <a:p>
            <a:pPr marL="3429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A.T4.2-Consultation process and discussion on the aims, objectives and structure of the Cluster with stakeholders and end beneficiaries </a:t>
            </a:r>
          </a:p>
          <a:p>
            <a:pPr marL="3429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Deliverable D.T4.2.1 - </a:t>
            </a:r>
            <a:r>
              <a:rPr lang="en-US" sz="2000" b="1" dirty="0">
                <a:solidFill>
                  <a:schemeClr val="accent6"/>
                </a:solidFill>
              </a:rPr>
              <a:t>Report on consultation process results </a:t>
            </a:r>
          </a:p>
          <a:p>
            <a:pPr marL="3429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A.T4.3-Development of the maturity toolkit for Black Sea Herb Cluster </a:t>
            </a:r>
          </a:p>
          <a:p>
            <a:pPr marL="34290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Deliverable D.T4.3.1 - </a:t>
            </a:r>
            <a:r>
              <a:rPr lang="en-US" sz="2000" b="1" dirty="0">
                <a:solidFill>
                  <a:schemeClr val="accent6"/>
                </a:solidFill>
              </a:rPr>
              <a:t>Maturity Toolkit for Black Sea Herb Cluster</a:t>
            </a:r>
            <a:endParaRPr lang="en-US" sz="2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297132BC-C160-437A-8879-0BB86EFBC484}"/>
              </a:ext>
            </a:extLst>
          </p:cNvPr>
          <p:cNvGrpSpPr/>
          <p:nvPr/>
        </p:nvGrpSpPr>
        <p:grpSpPr>
          <a:xfrm>
            <a:off x="2517422" y="197681"/>
            <a:ext cx="7332768" cy="1153406"/>
            <a:chOff x="3058684" y="2848364"/>
            <a:chExt cx="2780621" cy="1668373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4D2BC5E0-140C-4AD0-A9B3-877E4D44B80E}"/>
                </a:ext>
              </a:extLst>
            </p:cNvPr>
            <p:cNvSpPr/>
            <p:nvPr/>
          </p:nvSpPr>
          <p:spPr>
            <a:xfrm>
              <a:off x="3058684" y="2848364"/>
              <a:ext cx="2780621" cy="16683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6D17AC-B819-45AA-802B-F02E05ADB3AE}"/>
                </a:ext>
              </a:extLst>
            </p:cNvPr>
            <p:cNvSpPr txBox="1"/>
            <p:nvPr/>
          </p:nvSpPr>
          <p:spPr>
            <a:xfrm>
              <a:off x="3058684" y="2848364"/>
              <a:ext cx="2780621" cy="14888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 [T4]-Preparatory actions for “Black Sea Herb Cluster”</a:t>
              </a:r>
              <a:endParaRPr lang="el-GR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+mn-ea"/>
                  <a:cs typeface="+mn-cs"/>
                </a:rPr>
                <a:t>Jan.21 – Dec.22</a:t>
              </a:r>
              <a:endParaRPr lang="el-GR" sz="1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D6EF53E-F4E4-49E5-B663-3D3166859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8" y="197679"/>
            <a:ext cx="1502657" cy="115340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D18A2B76-EA8E-4119-8610-7B236EEFB6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980480"/>
              </p:ext>
            </p:extLst>
          </p:nvPr>
        </p:nvGraphicFramePr>
        <p:xfrm>
          <a:off x="7420710" y="1286307"/>
          <a:ext cx="54217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8381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9" y="197680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64802-AA5D-4E7A-9553-F4E2D8699579}"/>
              </a:ext>
            </a:extLst>
          </p:cNvPr>
          <p:cNvSpPr txBox="1"/>
          <p:nvPr/>
        </p:nvSpPr>
        <p:spPr>
          <a:xfrm>
            <a:off x="908834" y="1780253"/>
            <a:ext cx="108407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A.C.1-Communication start-up activities 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D.C.1.1 - </a:t>
            </a:r>
            <a:r>
              <a:rPr lang="en-US" b="1" dirty="0">
                <a:solidFill>
                  <a:schemeClr val="accent6"/>
                </a:solidFill>
              </a:rPr>
              <a:t>Communication Plan &amp; Reports from activities implemented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A.C.2-Digital activities 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D.C.2.1 - </a:t>
            </a:r>
            <a:r>
              <a:rPr lang="en-US" b="1" dirty="0">
                <a:solidFill>
                  <a:schemeClr val="accent6"/>
                </a:solidFill>
              </a:rPr>
              <a:t>Development of Project website and presence in social media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(www.hego-project.com)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A.C.3-Promotional material 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D.C.3.1 - </a:t>
            </a:r>
            <a:r>
              <a:rPr lang="en-US" b="1" dirty="0">
                <a:solidFill>
                  <a:schemeClr val="accent6"/>
                </a:solidFill>
              </a:rPr>
              <a:t>Promotional Material Packages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A.C.4-Public Event(s)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D.C.4.1 - </a:t>
            </a:r>
            <a:r>
              <a:rPr lang="en-US" b="1" dirty="0">
                <a:solidFill>
                  <a:schemeClr val="accent6"/>
                </a:solidFill>
              </a:rPr>
              <a:t>Dissemination local meetings 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D.C.4.2 - </a:t>
            </a:r>
            <a:r>
              <a:rPr lang="en-US" b="1" dirty="0">
                <a:solidFill>
                  <a:schemeClr val="accent6"/>
                </a:solidFill>
              </a:rPr>
              <a:t>National &amp; International Conferences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A.C.5-Publication(s) </a:t>
            </a:r>
          </a:p>
          <a:p>
            <a:pPr marL="285750" indent="-216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D.C.5.1 - </a:t>
            </a:r>
            <a:r>
              <a:rPr lang="en-US" b="1" dirty="0">
                <a:solidFill>
                  <a:schemeClr val="accent6"/>
                </a:solidFill>
              </a:rPr>
              <a:t>Booklets with final Project results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8FE40B4-D02C-4B2B-9564-67FF1B15D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51" y="397127"/>
            <a:ext cx="1482034" cy="11375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40A6177-BE93-47F6-B642-C33DDFFC5796}"/>
              </a:ext>
            </a:extLst>
          </p:cNvPr>
          <p:cNvGrpSpPr/>
          <p:nvPr/>
        </p:nvGrpSpPr>
        <p:grpSpPr>
          <a:xfrm>
            <a:off x="3287085" y="397127"/>
            <a:ext cx="6563105" cy="1137577"/>
            <a:chOff x="6117368" y="2848364"/>
            <a:chExt cx="2780621" cy="1668373"/>
          </a:xfrm>
        </p:grpSpPr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id="{0D87DC3D-D556-4F88-821F-B5406DF5D851}"/>
                </a:ext>
              </a:extLst>
            </p:cNvPr>
            <p:cNvSpPr/>
            <p:nvPr/>
          </p:nvSpPr>
          <p:spPr>
            <a:xfrm>
              <a:off x="6117368" y="2848364"/>
              <a:ext cx="2780621" cy="166837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B1AEB2-394B-4125-96CD-8CD998BD5F79}"/>
                </a:ext>
              </a:extLst>
            </p:cNvPr>
            <p:cNvSpPr txBox="1"/>
            <p:nvPr/>
          </p:nvSpPr>
          <p:spPr>
            <a:xfrm>
              <a:off x="6117368" y="2848364"/>
              <a:ext cx="2780621" cy="1668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 [C]-Communication </a:t>
              </a:r>
              <a:endParaRPr lang="el-GR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+mn-ea"/>
                  <a:cs typeface="+mn-cs"/>
                </a:rPr>
                <a:t>Jul.20 – Dec.22</a:t>
              </a:r>
              <a:endParaRPr lang="el-GR" sz="1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224FC31-2951-4E06-B482-F6D312CA4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0764" y="3259184"/>
            <a:ext cx="4265510" cy="32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" y="113025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2748990" y="268426"/>
            <a:ext cx="4805077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Expected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8838E-1C29-4375-8A7F-3D63F6C47CB0}"/>
              </a:ext>
            </a:extLst>
          </p:cNvPr>
          <p:cNvSpPr txBox="1"/>
          <p:nvPr/>
        </p:nvSpPr>
        <p:spPr>
          <a:xfrm>
            <a:off x="627444" y="1101309"/>
            <a:ext cx="6746480" cy="586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HEGO project is an integrated intervention that involves 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mobilization of all actors in the Value Chain of the Herb industry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4 participating countries, in order to achieve the following results: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the cultivation and processing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methods of people involved towards sustainable modern practice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(Diversification)</a:t>
            </a:r>
            <a:endParaRPr lang="el-G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farmers’ skills and knowledge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reducing wild collection, raise cultivation and create added-value herb products with modern and higher market demands and use funding programs for their farm or their clusters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(Sustainability - viability)</a:t>
            </a:r>
            <a:endParaRPr lang="el-G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create a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strategy for cross-border trade to niche markets using ICT networking initiatives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like the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e-Business Portal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e-Forum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(Networking)</a:t>
            </a:r>
            <a:endParaRPr lang="el-G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perform all the appropriate preparatory work and activities for </a:t>
            </a:r>
            <a:r>
              <a:rPr lang="en-US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and maturing a Black Sea Herb Cluster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plan which will include enterprises from different parts of the production chain from all 4 Project countries (Greece, Moldova, Georgia and Armenia)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(Clustering)</a:t>
            </a:r>
            <a:endParaRPr lang="el-G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EA123E6-28AA-4CD7-8D43-11ABD01F8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67" y="1967218"/>
            <a:ext cx="4382936" cy="29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">
            <a:extLst>
              <a:ext uri="{FF2B5EF4-FFF2-40B4-BE49-F238E27FC236}">
                <a16:creationId xmlns:a16="http://schemas.microsoft.com/office/drawing/2014/main" id="{DA9DB5E3-0DCE-4207-8D6E-B0304D3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>
          <a:xfrm>
            <a:off x="0" y="0"/>
            <a:ext cx="12192000" cy="681875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2FF2A8A-6D5F-4435-9118-353C1D623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21" y="39249"/>
            <a:ext cx="1240558" cy="1345871"/>
          </a:xfrm>
          <a:prstGeom prst="rect">
            <a:avLst/>
          </a:prstGeom>
        </p:spPr>
      </p:pic>
      <p:grpSp>
        <p:nvGrpSpPr>
          <p:cNvPr id="4" name="Group 2265">
            <a:extLst>
              <a:ext uri="{FF2B5EF4-FFF2-40B4-BE49-F238E27FC236}">
                <a16:creationId xmlns:a16="http://schemas.microsoft.com/office/drawing/2014/main" id="{CE9CD363-4D1B-4177-BE0B-1E3F97DCC346}"/>
              </a:ext>
            </a:extLst>
          </p:cNvPr>
          <p:cNvGrpSpPr/>
          <p:nvPr/>
        </p:nvGrpSpPr>
        <p:grpSpPr>
          <a:xfrm>
            <a:off x="2636935" y="5317769"/>
            <a:ext cx="7162510" cy="1540231"/>
            <a:chOff x="-3557" y="0"/>
            <a:chExt cx="7162801" cy="1540366"/>
          </a:xfrm>
        </p:grpSpPr>
        <p:pic>
          <p:nvPicPr>
            <p:cNvPr id="5" name="Picture 3493">
              <a:extLst>
                <a:ext uri="{FF2B5EF4-FFF2-40B4-BE49-F238E27FC236}">
                  <a16:creationId xmlns:a16="http://schemas.microsoft.com/office/drawing/2014/main" id="{A7D2E848-A973-4909-B0F5-382E379920F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3557" y="641206"/>
              <a:ext cx="7162801" cy="899160"/>
            </a:xfrm>
            <a:prstGeom prst="rect">
              <a:avLst/>
            </a:prstGeom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F1C77321-6B8C-47DA-8906-95B150EE79F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64251" y="0"/>
              <a:ext cx="5090621" cy="83890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15155F-6635-4B84-BD93-0949793A1634}"/>
              </a:ext>
            </a:extLst>
          </p:cNvPr>
          <p:cNvSpPr txBox="1"/>
          <p:nvPr/>
        </p:nvSpPr>
        <p:spPr>
          <a:xfrm>
            <a:off x="2242495" y="3797142"/>
            <a:ext cx="8014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0" u="none" strike="noStrike" baseline="0" dirty="0" err="1">
                <a:solidFill>
                  <a:srgbClr val="000000"/>
                </a:solidFill>
              </a:rPr>
              <a:t>Tassos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 LIVADIOTIS 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1800" b="0" i="1" u="none" strike="noStrike" baseline="0" dirty="0">
                <a:solidFill>
                  <a:srgbClr val="000000"/>
                </a:solidFill>
              </a:rPr>
              <a:t>Project Coordinator: ANETXA SA - Development Association of Halkidiki S.A., Greece 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endParaRPr lang="el-GR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4821DEF-5EAD-4BF5-924B-1D3F364C2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93" y="2905963"/>
            <a:ext cx="927194" cy="711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AE2A7C-5C13-4A3C-AF83-9052FC9DB399}"/>
              </a:ext>
            </a:extLst>
          </p:cNvPr>
          <p:cNvSpPr txBox="1"/>
          <p:nvPr/>
        </p:nvSpPr>
        <p:spPr>
          <a:xfrm>
            <a:off x="3867441" y="2332563"/>
            <a:ext cx="4457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 attention!</a:t>
            </a:r>
            <a:endParaRPr lang="el-GR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18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262106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CFFD5-0F4A-465C-AF2B-8E0A7FE43D3C}"/>
              </a:ext>
            </a:extLst>
          </p:cNvPr>
          <p:cNvSpPr txBox="1"/>
          <p:nvPr/>
        </p:nvSpPr>
        <p:spPr>
          <a:xfrm>
            <a:off x="1018089" y="1195292"/>
            <a:ext cx="10155822" cy="3040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624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It is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funded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by the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European Neighborhood Instrument (ENI)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through the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Black Sea Basin 2014-2020 Programme (BSB)</a:t>
            </a:r>
          </a:p>
          <a:p>
            <a:pPr marL="43624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Programme priority: </a:t>
            </a:r>
            <a:r>
              <a:rPr lang="en-US" b="1" dirty="0">
                <a:solidFill>
                  <a:schemeClr val="accent2"/>
                </a:solidFill>
              </a:rPr>
              <a:t>1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Promote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and entrepreneurship </a:t>
            </a:r>
            <a:r>
              <a:rPr lang="en-US" dirty="0">
                <a:solidFill>
                  <a:schemeClr val="accent2"/>
                </a:solidFill>
              </a:rPr>
              <a:t>within the Black Sea Basin</a:t>
            </a:r>
          </a:p>
          <a:p>
            <a:pPr marL="43624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Specific objective: </a:t>
            </a:r>
            <a:r>
              <a:rPr lang="en-US" b="1" dirty="0">
                <a:solidFill>
                  <a:schemeClr val="accent2"/>
                </a:solidFill>
              </a:rPr>
              <a:t>1.2 </a:t>
            </a:r>
            <a:r>
              <a:rPr lang="en-US" dirty="0">
                <a:solidFill>
                  <a:schemeClr val="accent2"/>
                </a:solidFill>
              </a:rPr>
              <a:t>Increase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cross-border trade opportunities </a:t>
            </a:r>
            <a:r>
              <a:rPr lang="en-US" dirty="0">
                <a:solidFill>
                  <a:schemeClr val="accent2"/>
                </a:solidFill>
              </a:rPr>
              <a:t>and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modernisation in the agricultural </a:t>
            </a:r>
            <a:r>
              <a:rPr lang="en-US" dirty="0">
                <a:solidFill>
                  <a:schemeClr val="accent2"/>
                </a:solidFill>
              </a:rPr>
              <a:t>and connected sectors</a:t>
            </a:r>
          </a:p>
          <a:p>
            <a:pPr marL="436245" indent="-3429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Approval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by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Joint Monitoring Committee: 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September, 2019</a:t>
            </a:r>
          </a:p>
          <a:p>
            <a:pPr marL="436245" indent="-342900" algn="ctr">
              <a:lnSpc>
                <a:spcPct val="107000"/>
              </a:lnSpc>
              <a:spcAft>
                <a:spcPts val="5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36245" indent="-342900" algn="ctr">
              <a:lnSpc>
                <a:spcPct val="107000"/>
              </a:lnSpc>
              <a:spcAft>
                <a:spcPts val="5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3289440" y="245451"/>
            <a:ext cx="4805077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Few facts about our project…</a:t>
            </a:r>
          </a:p>
        </p:txBody>
      </p:sp>
      <p:graphicFrame>
        <p:nvGraphicFramePr>
          <p:cNvPr id="14" name="Πίνακας 13">
            <a:extLst>
              <a:ext uri="{FF2B5EF4-FFF2-40B4-BE49-F238E27FC236}">
                <a16:creationId xmlns:a16="http://schemas.microsoft.com/office/drawing/2014/main" id="{B7D15327-C303-4D27-A5F6-B479345A4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43898"/>
              </p:ext>
            </p:extLst>
          </p:nvPr>
        </p:nvGraphicFramePr>
        <p:xfrm>
          <a:off x="4459477" y="3638109"/>
          <a:ext cx="3273045" cy="90033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28366">
                  <a:extLst>
                    <a:ext uri="{9D8B030D-6E8A-4147-A177-3AD203B41FA5}">
                      <a16:colId xmlns:a16="http://schemas.microsoft.com/office/drawing/2014/main" val="2876021201"/>
                    </a:ext>
                  </a:extLst>
                </a:gridCol>
                <a:gridCol w="1244679">
                  <a:extLst>
                    <a:ext uri="{9D8B030D-6E8A-4147-A177-3AD203B41FA5}">
                      <a16:colId xmlns:a16="http://schemas.microsoft.com/office/drawing/2014/main" val="3824463172"/>
                    </a:ext>
                  </a:extLst>
                </a:gridCol>
              </a:tblGrid>
              <a:tr h="393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745.983,00</a:t>
                      </a:r>
                      <a:r>
                        <a:rPr lang="en-US" sz="1800" b="0" u="none" strike="noStrike" dirty="0">
                          <a:effectLst/>
                        </a:rPr>
                        <a:t> </a:t>
                      </a:r>
                      <a:r>
                        <a:rPr lang="el-GR" sz="1800" b="0" u="none" strike="noStrike" dirty="0">
                          <a:effectLst/>
                        </a:rPr>
                        <a:t> 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92158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ENI </a:t>
                      </a:r>
                      <a:r>
                        <a:rPr lang="en-US" sz="1200" b="0" u="none" strike="noStrike" dirty="0" err="1">
                          <a:effectLst/>
                        </a:rPr>
                        <a:t>Cofinancing</a:t>
                      </a:r>
                      <a:r>
                        <a:rPr lang="en-US" sz="1200" b="0" u="none" strike="noStrike" dirty="0">
                          <a:effectLst/>
                        </a:rPr>
                        <a:t> (92%)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u="none" strike="noStrike" dirty="0">
                          <a:effectLst/>
                        </a:rPr>
                        <a:t>686.304,36 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43930"/>
                  </a:ext>
                </a:extLst>
              </a:tr>
              <a:tr h="268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Public Contribution (8%)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u="none" strike="noStrike" dirty="0">
                          <a:effectLst/>
                        </a:rPr>
                        <a:t>59.678,64 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5921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06463EF-5682-40AD-A779-316766E8FE27}"/>
              </a:ext>
            </a:extLst>
          </p:cNvPr>
          <p:cNvSpPr txBox="1"/>
          <p:nvPr/>
        </p:nvSpPr>
        <p:spPr>
          <a:xfrm>
            <a:off x="2926768" y="4652549"/>
            <a:ext cx="6049451" cy="2209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624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Duration: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30 months</a:t>
            </a:r>
          </a:p>
          <a:p>
            <a:pPr marL="43624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Start date: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July 1, 2020</a:t>
            </a:r>
          </a:p>
          <a:p>
            <a:pPr marL="43624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End date: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December 31, 2022 </a:t>
            </a:r>
          </a:p>
          <a:p>
            <a:pPr marL="436245" indent="-216000" algn="ctr">
              <a:lnSpc>
                <a:spcPct val="107000"/>
              </a:lnSpc>
              <a:spcAft>
                <a:spcPts val="50"/>
              </a:spcAft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8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262106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2840551" y="471911"/>
            <a:ext cx="562078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5 Partners from 4 countries</a:t>
            </a:r>
          </a:p>
        </p:txBody>
      </p:sp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4822212A-E136-4BAB-81C6-1CFA113094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45319"/>
              </p:ext>
            </p:extLst>
          </p:nvPr>
        </p:nvGraphicFramePr>
        <p:xfrm>
          <a:off x="174913" y="1797106"/>
          <a:ext cx="5921087" cy="37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7982CF6-31B0-4022-87CF-1F25247D72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3347" y="1797106"/>
            <a:ext cx="5858653" cy="39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7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262106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CFFD5-0F4A-465C-AF2B-8E0A7FE43D3C}"/>
              </a:ext>
            </a:extLst>
          </p:cNvPr>
          <p:cNvSpPr txBox="1"/>
          <p:nvPr/>
        </p:nvSpPr>
        <p:spPr>
          <a:xfrm>
            <a:off x="1018089" y="1799121"/>
            <a:ext cx="10155822" cy="4172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909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dirty="0"/>
              <a:t>We share </a:t>
            </a:r>
            <a:r>
              <a:rPr lang="en-US" b="1" dirty="0">
                <a:solidFill>
                  <a:schemeClr val="accent6"/>
                </a:solidFill>
              </a:rPr>
              <a:t>a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biodiversity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6"/>
                </a:solidFill>
              </a:rPr>
              <a:t>endemism</a:t>
            </a:r>
            <a:r>
              <a:rPr lang="en-US" dirty="0"/>
              <a:t> of herb plant species, as well as an </a:t>
            </a:r>
            <a:r>
              <a:rPr lang="en-US" b="1" dirty="0">
                <a:solidFill>
                  <a:schemeClr val="accent6"/>
                </a:solidFill>
              </a:rPr>
              <a:t>interconnected herbal medicine and food historical tradition</a:t>
            </a:r>
            <a:r>
              <a:rPr lang="en-US" dirty="0"/>
              <a:t>. However…..</a:t>
            </a:r>
          </a:p>
          <a:p>
            <a:pPr marL="37909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overexploitation</a:t>
            </a:r>
            <a:r>
              <a:rPr lang="en-US" b="1" dirty="0">
                <a:solidFill>
                  <a:schemeClr val="accent2"/>
                </a:solidFill>
              </a:rPr>
              <a:t> of wild growing</a:t>
            </a:r>
            <a:r>
              <a:rPr lang="en-US" dirty="0"/>
              <a:t> endangered and endemic herb plant species, due to the </a:t>
            </a:r>
            <a:r>
              <a:rPr lang="en-US" b="1" dirty="0">
                <a:solidFill>
                  <a:schemeClr val="accent2"/>
                </a:solidFill>
              </a:rPr>
              <a:t>inappropriate collection methods </a:t>
            </a:r>
            <a:r>
              <a:rPr lang="en-US" dirty="0"/>
              <a:t>from the wild and….</a:t>
            </a:r>
          </a:p>
          <a:p>
            <a:pPr marL="37909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dirty="0"/>
              <a:t>the rapidly </a:t>
            </a:r>
            <a:r>
              <a:rPr lang="en-US" b="1" dirty="0">
                <a:solidFill>
                  <a:schemeClr val="accent6"/>
                </a:solidFill>
              </a:rPr>
              <a:t>growing demand</a:t>
            </a:r>
            <a:r>
              <a:rPr lang="en-US" dirty="0"/>
              <a:t> </a:t>
            </a:r>
            <a:r>
              <a:rPr lang="en-US" b="1" dirty="0">
                <a:solidFill>
                  <a:schemeClr val="accent6"/>
                </a:solidFill>
              </a:rPr>
              <a:t>for herb products to 2025 </a:t>
            </a:r>
            <a:r>
              <a:rPr lang="en-US" dirty="0"/>
              <a:t>(according to recent studies), resulted to….</a:t>
            </a:r>
          </a:p>
          <a:p>
            <a:pPr marL="37909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dirty="0"/>
              <a:t>an </a:t>
            </a:r>
            <a:r>
              <a:rPr lang="en-US" b="1" dirty="0">
                <a:solidFill>
                  <a:schemeClr val="accent2"/>
                </a:solidFill>
              </a:rPr>
              <a:t>unsustainable wild growing herbs utilization </a:t>
            </a:r>
            <a:r>
              <a:rPr lang="en-US" dirty="0"/>
              <a:t>as well as production efficiency. </a:t>
            </a:r>
          </a:p>
          <a:p>
            <a:pPr marL="93345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</a:pPr>
            <a:r>
              <a:rPr lang="en-US" sz="2000" b="1" dirty="0"/>
              <a:t>Thus….</a:t>
            </a:r>
          </a:p>
          <a:p>
            <a:pPr marL="379095" indent="-216000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>
                <a:solidFill>
                  <a:schemeClr val="accent2"/>
                </a:solidFill>
              </a:rPr>
              <a:t>unsustainable and doubtful economic future of local people </a:t>
            </a:r>
            <a:r>
              <a:rPr lang="en-US" dirty="0"/>
              <a:t>in areas with rich biodiversity, like the mountainous population in Project countries, is the bottom line of these </a:t>
            </a:r>
            <a:r>
              <a:rPr lang="en-US" b="1" dirty="0">
                <a:solidFill>
                  <a:schemeClr val="accent2"/>
                </a:solidFill>
              </a:rPr>
              <a:t>environmental and socio-economic risks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 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3158329" y="234895"/>
            <a:ext cx="5875342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idea behind our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C5ECE-A0D3-4E98-8991-6B7A53CE8F69}"/>
              </a:ext>
            </a:extLst>
          </p:cNvPr>
          <p:cNvSpPr txBox="1"/>
          <p:nvPr/>
        </p:nvSpPr>
        <p:spPr>
          <a:xfrm>
            <a:off x="1238865" y="1168797"/>
            <a:ext cx="6712526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All areas face </a:t>
            </a:r>
            <a:r>
              <a:rPr lang="en-US" sz="20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common challenges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in an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ever changing world: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83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" y="64459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3072058" y="179539"/>
            <a:ext cx="4805077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Project 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Objectives</a:t>
            </a:r>
          </a:p>
        </p:txBody>
      </p:sp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2811ABCE-9630-4484-B9F2-53BEB85C75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2687592"/>
              </p:ext>
            </p:extLst>
          </p:nvPr>
        </p:nvGraphicFramePr>
        <p:xfrm>
          <a:off x="403123" y="1578745"/>
          <a:ext cx="7247638" cy="4871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83D466A-BBDC-404A-9368-B1E066F9639F}"/>
              </a:ext>
            </a:extLst>
          </p:cNvPr>
          <p:cNvSpPr txBox="1"/>
          <p:nvPr/>
        </p:nvSpPr>
        <p:spPr>
          <a:xfrm>
            <a:off x="8287576" y="2718274"/>
            <a:ext cx="3052194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change in the production model </a:t>
            </a:r>
            <a:r>
              <a:rPr lang="en-US" sz="1800" dirty="0"/>
              <a:t>of herb products, which will lead to improving the </a:t>
            </a:r>
            <a:r>
              <a:rPr lang="en-US" sz="1800" b="1" dirty="0">
                <a:solidFill>
                  <a:schemeClr val="accent2"/>
                </a:solidFill>
              </a:rPr>
              <a:t>economic and business performance of the herb sector</a:t>
            </a:r>
            <a:r>
              <a:rPr lang="en-US" sz="1800" b="1" dirty="0"/>
              <a:t> </a:t>
            </a:r>
            <a:r>
              <a:rPr lang="en-US" sz="1800" dirty="0"/>
              <a:t>and indirectly on contributing to the </a:t>
            </a:r>
            <a:r>
              <a:rPr lang="en-US" sz="1800" b="1" dirty="0">
                <a:solidFill>
                  <a:schemeClr val="accent6"/>
                </a:solidFill>
              </a:rPr>
              <a:t>biodiversity conservation of endemic herb plant species</a:t>
            </a:r>
            <a:r>
              <a:rPr lang="en-US" sz="1800" dirty="0"/>
              <a:t>.</a:t>
            </a: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B07A44A3-6667-42D8-B0B8-C896F6D15198}"/>
              </a:ext>
            </a:extLst>
          </p:cNvPr>
          <p:cNvGrpSpPr/>
          <p:nvPr/>
        </p:nvGrpSpPr>
        <p:grpSpPr>
          <a:xfrm>
            <a:off x="7472043" y="3684408"/>
            <a:ext cx="564370" cy="660207"/>
            <a:chOff x="2470230" y="2105663"/>
            <a:chExt cx="564370" cy="660207"/>
          </a:xfrm>
          <a:solidFill>
            <a:schemeClr val="accent2"/>
          </a:solidFill>
        </p:grpSpPr>
        <p:sp>
          <p:nvSpPr>
            <p:cNvPr id="13" name="Βέλος: Δεξιό 12">
              <a:extLst>
                <a:ext uri="{FF2B5EF4-FFF2-40B4-BE49-F238E27FC236}">
                  <a16:creationId xmlns:a16="http://schemas.microsoft.com/office/drawing/2014/main" id="{32138553-A40D-4F82-A8C9-BCC9EA893536}"/>
                </a:ext>
              </a:extLst>
            </p:cNvPr>
            <p:cNvSpPr/>
            <p:nvPr/>
          </p:nvSpPr>
          <p:spPr>
            <a:xfrm>
              <a:off x="2470230" y="2105663"/>
              <a:ext cx="564370" cy="66020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Βέλος: Δεξιό 4">
              <a:extLst>
                <a:ext uri="{FF2B5EF4-FFF2-40B4-BE49-F238E27FC236}">
                  <a16:creationId xmlns:a16="http://schemas.microsoft.com/office/drawing/2014/main" id="{402F6E6D-13D3-46CE-837D-2E36C582ABAC}"/>
                </a:ext>
              </a:extLst>
            </p:cNvPr>
            <p:cNvSpPr txBox="1"/>
            <p:nvPr/>
          </p:nvSpPr>
          <p:spPr>
            <a:xfrm>
              <a:off x="2470230" y="2237704"/>
              <a:ext cx="395059" cy="3961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1200" kern="1200"/>
            </a:p>
          </p:txBody>
        </p:sp>
      </p:grpSp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B83115CF-A05A-48B2-8444-ADC29D7E2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13312"/>
              </p:ext>
            </p:extLst>
          </p:nvPr>
        </p:nvGraphicFramePr>
        <p:xfrm>
          <a:off x="886173" y="615470"/>
          <a:ext cx="9993994" cy="129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14914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" y="113025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2307898" y="234895"/>
            <a:ext cx="6428672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Project 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Main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Activities &amp; Target Groups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63EF-5682-40AD-A779-316766E8FE27}"/>
              </a:ext>
            </a:extLst>
          </p:cNvPr>
          <p:cNvSpPr txBox="1"/>
          <p:nvPr/>
        </p:nvSpPr>
        <p:spPr>
          <a:xfrm>
            <a:off x="687834" y="1107716"/>
            <a:ext cx="6535087" cy="479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HEGO Project will try to achieve the above mentioned objectives by: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Organising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Education and Training schemes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Supporting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 and branding efforts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Facilitating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Synergies and Networking </a:t>
            </a:r>
            <a:r>
              <a:rPr lang="en-US" sz="1600" dirty="0"/>
              <a:t>among stakeholders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by providing the following related </a:t>
            </a:r>
            <a:r>
              <a:rPr lang="en-US" sz="1600" b="1" dirty="0"/>
              <a:t>tools: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an integrated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programme/seminars</a:t>
            </a:r>
            <a:r>
              <a:rPr lang="en-US" sz="1600" b="1" dirty="0"/>
              <a:t>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an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 platform </a:t>
            </a:r>
            <a:r>
              <a:rPr lang="en-US" sz="1600" dirty="0"/>
              <a:t>(hosted by </a:t>
            </a:r>
            <a:r>
              <a:rPr lang="en-US" sz="1600" b="1" dirty="0"/>
              <a:t>AUTH</a:t>
            </a:r>
            <a:r>
              <a:rPr lang="en-US" sz="1600" dirty="0"/>
              <a:t>),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an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e-Business Portal </a:t>
            </a:r>
            <a:r>
              <a:rPr lang="en-US" sz="1600" dirty="0"/>
              <a:t>(hosted by </a:t>
            </a:r>
            <a:r>
              <a:rPr lang="en-US" sz="1600" b="1" dirty="0"/>
              <a:t>ODIMM</a:t>
            </a:r>
            <a:r>
              <a:rPr lang="en-US" sz="1600" dirty="0"/>
              <a:t>),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 Black Sea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 Business Forum </a:t>
            </a:r>
            <a:r>
              <a:rPr lang="en-US" sz="1600" b="1" dirty="0"/>
              <a:t>(and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conferences</a:t>
            </a:r>
            <a:r>
              <a:rPr lang="en-US" sz="1600" b="1" dirty="0"/>
              <a:t>),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the first “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Sea Herb Cluster</a:t>
            </a:r>
            <a:r>
              <a:rPr lang="en-US" sz="1600" b="1" dirty="0"/>
              <a:t>” preparatory folder.</a:t>
            </a:r>
            <a:endParaRPr lang="el-GR" sz="1600" dirty="0"/>
          </a:p>
          <a:p>
            <a:pPr marL="93345" algn="ctr">
              <a:lnSpc>
                <a:spcPct val="107000"/>
              </a:lnSpc>
              <a:spcBef>
                <a:spcPts val="1200"/>
              </a:spcBef>
              <a:spcAft>
                <a:spcPts val="50"/>
              </a:spcAft>
            </a:pP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1" name="Διάγραμμα 10">
            <a:extLst>
              <a:ext uri="{FF2B5EF4-FFF2-40B4-BE49-F238E27FC236}">
                <a16:creationId xmlns:a16="http://schemas.microsoft.com/office/drawing/2014/main" id="{212A7900-E318-41ED-A081-122CF19619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532181"/>
              </p:ext>
            </p:extLst>
          </p:nvPr>
        </p:nvGraphicFramePr>
        <p:xfrm>
          <a:off x="7122253" y="1794751"/>
          <a:ext cx="4899171" cy="342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Γραφικό 7" descr="Στόχος">
            <a:extLst>
              <a:ext uri="{FF2B5EF4-FFF2-40B4-BE49-F238E27FC236}">
                <a16:creationId xmlns:a16="http://schemas.microsoft.com/office/drawing/2014/main" id="{DC691E96-9D0F-407D-8B18-47AA2BFD24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22253" y="2971800"/>
            <a:ext cx="914400" cy="9144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243152A-3744-4232-BEDF-BF545DD5FB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93" y="5315409"/>
            <a:ext cx="6028931" cy="11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86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9" y="197680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CFFD5-0F4A-465C-AF2B-8E0A7FE43D3C}"/>
              </a:ext>
            </a:extLst>
          </p:cNvPr>
          <p:cNvSpPr txBox="1"/>
          <p:nvPr/>
        </p:nvSpPr>
        <p:spPr>
          <a:xfrm>
            <a:off x="1018089" y="1195292"/>
            <a:ext cx="1015582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6245" indent="-342900" algn="ctr">
              <a:lnSpc>
                <a:spcPct val="107000"/>
              </a:lnSpc>
              <a:spcAft>
                <a:spcPts val="5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4DC27-DF36-4960-8BC3-BBDA48B8BB07}"/>
              </a:ext>
            </a:extLst>
          </p:cNvPr>
          <p:cNvSpPr txBox="1"/>
          <p:nvPr/>
        </p:nvSpPr>
        <p:spPr>
          <a:xfrm>
            <a:off x="2541865" y="223189"/>
            <a:ext cx="6414352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Workplan – 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6 Groups of Activities</a:t>
            </a:r>
          </a:p>
        </p:txBody>
      </p:sp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CA8B00B2-3BDA-42C6-AD5B-E76A27888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592149"/>
              </p:ext>
            </p:extLst>
          </p:nvPr>
        </p:nvGraphicFramePr>
        <p:xfrm>
          <a:off x="1647005" y="719666"/>
          <a:ext cx="88979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Γραφικό 11" descr="Σημάδι ελέγχου">
            <a:extLst>
              <a:ext uri="{FF2B5EF4-FFF2-40B4-BE49-F238E27FC236}">
                <a16:creationId xmlns:a16="http://schemas.microsoft.com/office/drawing/2014/main" id="{7E37A712-3406-4BE0-9219-83091620E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39467" y="1562502"/>
            <a:ext cx="7394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7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9" y="197680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20" y="201366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90" y="201366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CA8B00B2-3BDA-42C6-AD5B-E76A27888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065303"/>
              </p:ext>
            </p:extLst>
          </p:nvPr>
        </p:nvGraphicFramePr>
        <p:xfrm>
          <a:off x="2313051" y="197680"/>
          <a:ext cx="6932550" cy="115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A64802-AA5D-4E7A-9553-F4E2D8699579}"/>
              </a:ext>
            </a:extLst>
          </p:cNvPr>
          <p:cNvSpPr txBox="1"/>
          <p:nvPr/>
        </p:nvSpPr>
        <p:spPr>
          <a:xfrm>
            <a:off x="1018089" y="1693248"/>
            <a:ext cx="10155822" cy="438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Activity A.M.1-Project coordination, financial monitoring &amp; internal communication</a:t>
            </a:r>
          </a:p>
          <a:p>
            <a:pPr marL="342900" indent="-216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D.M.1.1 - </a:t>
            </a:r>
            <a:r>
              <a:rPr lang="en-US" b="1" dirty="0">
                <a:solidFill>
                  <a:schemeClr val="accent6"/>
                </a:solidFill>
              </a:rPr>
              <a:t>Progress Narrative Reports</a:t>
            </a:r>
            <a:r>
              <a:rPr lang="en-US" dirty="0"/>
              <a:t> </a:t>
            </a:r>
          </a:p>
          <a:p>
            <a:pPr marL="342900" indent="-216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D.M.1.2 - </a:t>
            </a:r>
            <a:r>
              <a:rPr lang="en-US" b="1" dirty="0">
                <a:solidFill>
                  <a:schemeClr val="accent6"/>
                </a:solidFill>
              </a:rPr>
              <a:t>Financial Reports </a:t>
            </a:r>
          </a:p>
          <a:p>
            <a:pPr marL="126900">
              <a:spcBef>
                <a:spcPts val="12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A.M.2-Project meetings</a:t>
            </a:r>
          </a:p>
          <a:p>
            <a:pPr marL="4126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D.M.2.1 - </a:t>
            </a:r>
            <a:r>
              <a:rPr lang="en-US" b="1" dirty="0">
                <a:solidFill>
                  <a:schemeClr val="accent6"/>
                </a:solidFill>
              </a:rPr>
              <a:t>Project meetings reports</a:t>
            </a:r>
          </a:p>
          <a:p>
            <a:pPr marL="126900">
              <a:spcBef>
                <a:spcPts val="12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A.M.3-Quality assessment &amp; Project performance</a:t>
            </a:r>
          </a:p>
          <a:p>
            <a:pPr marL="360000" indent="-216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D.M.3.1 - </a:t>
            </a:r>
            <a:r>
              <a:rPr lang="en-US" b="1" dirty="0">
                <a:solidFill>
                  <a:schemeClr val="accent6"/>
                </a:solidFill>
              </a:rPr>
              <a:t>Quality assessment &amp; Project performance plan</a:t>
            </a:r>
          </a:p>
          <a:p>
            <a:pPr marL="126900">
              <a:spcBef>
                <a:spcPts val="1200"/>
              </a:spcBef>
            </a:pP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A.M.4-Verifications of expenses </a:t>
            </a:r>
          </a:p>
          <a:p>
            <a:pPr marL="360000" indent="-216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Deliverable D.M.4.1 - </a:t>
            </a:r>
            <a:r>
              <a:rPr lang="en-US" b="1" dirty="0">
                <a:solidFill>
                  <a:schemeClr val="accent6"/>
                </a:solidFill>
              </a:rPr>
              <a:t>Verifications' Reports </a:t>
            </a:r>
            <a:r>
              <a:rPr lang="en-US" dirty="0"/>
              <a:t>[2 reports per partner]</a:t>
            </a:r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8FE40B4-D02C-4B2B-9564-67FF1B15D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33" y="216710"/>
            <a:ext cx="1502657" cy="1153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C60ABEA-34C2-4DAE-B020-B438012CC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126" y="2152071"/>
            <a:ext cx="2557644" cy="38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2" y="47999"/>
            <a:ext cx="835743" cy="9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71" y="201364"/>
            <a:ext cx="654140" cy="599963"/>
          </a:xfrm>
          <a:prstGeom prst="rect">
            <a:avLst/>
          </a:prstGeom>
        </p:spPr>
      </p:pic>
      <p:pic>
        <p:nvPicPr>
          <p:cNvPr id="5" name="Picture 2" descr="colour Programm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368" y="213071"/>
            <a:ext cx="819560" cy="5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tr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8787"/>
            <a:ext cx="12198621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CA8B00B2-3BDA-42C6-AD5B-E76A27888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3751242"/>
              </p:ext>
            </p:extLst>
          </p:nvPr>
        </p:nvGraphicFramePr>
        <p:xfrm>
          <a:off x="2798473" y="201364"/>
          <a:ext cx="7721298" cy="115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A64802-AA5D-4E7A-9553-F4E2D8699579}"/>
              </a:ext>
            </a:extLst>
          </p:cNvPr>
          <p:cNvSpPr txBox="1"/>
          <p:nvPr/>
        </p:nvSpPr>
        <p:spPr>
          <a:xfrm>
            <a:off x="1250591" y="1593778"/>
            <a:ext cx="7721299" cy="502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A.T1.1-Market Research Review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D.T1.1.1 - </a:t>
            </a:r>
            <a:r>
              <a:rPr lang="en-US" b="1" dirty="0">
                <a:solidFill>
                  <a:schemeClr val="accent6"/>
                </a:solidFill>
              </a:rPr>
              <a:t>Market research studies review material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1"/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A.T1.2-Development of the Market Research Survey Protocol </a:t>
            </a:r>
          </a:p>
          <a:p>
            <a:pPr marL="285750" lvl="1" indent="-216000">
              <a:buFont typeface="Arial" panose="020B0604020202020204" pitchFamily="34" charset="0"/>
              <a:buChar char="•"/>
            </a:pPr>
            <a:r>
              <a:rPr lang="en-US" dirty="0"/>
              <a:t>Deliverable D.T1.2.1 - </a:t>
            </a:r>
            <a:r>
              <a:rPr lang="en-US" b="1" dirty="0">
                <a:solidFill>
                  <a:schemeClr val="accent6"/>
                </a:solidFill>
              </a:rPr>
              <a:t>Integrated Survey Protocol and accompanying tools </a:t>
            </a:r>
            <a:endParaRPr lang="en-US" dirty="0"/>
          </a:p>
          <a:p>
            <a:pPr marL="126900" lvl="1"/>
            <a:endParaRPr lang="en-US" dirty="0"/>
          </a:p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A.T1.3-Implementation of Market Research Surveys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D.T1.3.1 - </a:t>
            </a:r>
            <a:r>
              <a:rPr lang="en-US" b="1" dirty="0">
                <a:solidFill>
                  <a:schemeClr val="accent6"/>
                </a:solidFill>
              </a:rPr>
              <a:t>Market Research Surveys folder </a:t>
            </a:r>
            <a:endParaRPr lang="en-US" dirty="0"/>
          </a:p>
          <a:p>
            <a:pPr marL="126900" lvl="1"/>
            <a:endParaRPr lang="en-US" dirty="0"/>
          </a:p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A.T1.4-Processing and analysis of data collected from Market Research Surveys</a:t>
            </a:r>
          </a:p>
          <a:p>
            <a:pPr marL="342900" lvl="1" indent="-216000">
              <a:buFont typeface="Arial" panose="020B0604020202020204" pitchFamily="34" charset="0"/>
              <a:buChar char="•"/>
            </a:pPr>
            <a:r>
              <a:rPr lang="en-US" dirty="0"/>
              <a:t>Deliverable D.T1.4.1 - </a:t>
            </a:r>
            <a:r>
              <a:rPr lang="en-US" b="1" dirty="0">
                <a:solidFill>
                  <a:schemeClr val="accent6"/>
                </a:solidFill>
              </a:rPr>
              <a:t>Market Research Surveys’ Integrated Database </a:t>
            </a:r>
            <a:endParaRPr lang="en-US" dirty="0"/>
          </a:p>
          <a:p>
            <a:pPr marL="126900" lvl="1"/>
            <a:endParaRPr lang="en-US" dirty="0"/>
          </a:p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A.T1.5-Final reporting on Market Research Surveys </a:t>
            </a:r>
          </a:p>
          <a:p>
            <a:pPr marL="285750" indent="-216000">
              <a:buFont typeface="Arial" panose="020B0604020202020204" pitchFamily="34" charset="0"/>
              <a:buChar char="•"/>
            </a:pPr>
            <a:r>
              <a:rPr lang="en-US" dirty="0"/>
              <a:t>Deliverable D.T1.5.1 - </a:t>
            </a:r>
            <a:r>
              <a:rPr lang="en-US" b="1" dirty="0">
                <a:solidFill>
                  <a:schemeClr val="accent6"/>
                </a:solidFill>
              </a:rPr>
              <a:t>Final Cross-country Report on Market Research Surveys results </a:t>
            </a:r>
            <a:endParaRPr lang="el-GR" dirty="0"/>
          </a:p>
          <a:p>
            <a:pPr marL="99695" indent="-6350" algn="ctr">
              <a:lnSpc>
                <a:spcPct val="107000"/>
              </a:lnSpc>
              <a:spcAft>
                <a:spcPts val="50"/>
              </a:spcAft>
            </a:pPr>
            <a:endParaRPr lang="en-US" sz="2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CC7881D-60BF-4060-810E-62C01123C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73" y="213071"/>
            <a:ext cx="1141700" cy="1141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Γραφικό 11" descr="Σημάδι ελέγχου">
            <a:extLst>
              <a:ext uri="{FF2B5EF4-FFF2-40B4-BE49-F238E27FC236}">
                <a16:creationId xmlns:a16="http://schemas.microsoft.com/office/drawing/2014/main" id="{ED12ECEE-A46E-4E96-9F59-767A1DBE6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41823" y="501344"/>
            <a:ext cx="739421" cy="9144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419D56D-D578-4EA7-9DC3-5F2579BCCE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1823" y="1661020"/>
            <a:ext cx="2741904" cy="353595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0410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1697</Words>
  <Application>Microsoft Office PowerPoint</Application>
  <PresentationFormat>Ευρεία οθόνη</PresentationFormat>
  <Paragraphs>168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Jesica</dc:creator>
  <cp:lastModifiedBy>anaptixiaki xalkidikis</cp:lastModifiedBy>
  <cp:revision>43</cp:revision>
  <dcterms:created xsi:type="dcterms:W3CDTF">2018-08-30T12:28:00Z</dcterms:created>
  <dcterms:modified xsi:type="dcterms:W3CDTF">2021-10-11T08:11:48Z</dcterms:modified>
</cp:coreProperties>
</file>