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797675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8" d="100"/>
          <a:sy n="118" d="100"/>
        </p:scale>
        <p:origin x="610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6AA11-9105-4826-9B4A-DA68E83FB2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FAEA28-36AF-48EF-8CB5-A53A5F6B8E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043F3-34F7-4463-9A9B-151EF696C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FF0F8-6D2F-4831-A56F-B5D0DA6608D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9D5-60D4-4D5A-8052-1AD7078EB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ACB20F-5A51-4516-BA79-0B59C2BD4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D81E-5874-428E-B0B0-E0B7F8FD2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156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89E42-28B8-4F13-8814-863A90243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B9D65A-EA77-4B46-9CA7-709CDBF08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95A30-B2C9-422F-8BD7-74AB4917C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FF0F8-6D2F-4831-A56F-B5D0DA6608D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7AD2FA-50C5-4299-B933-3952C9E2B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E9411E-347F-404A-B3D9-A4F0C9B64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D81E-5874-428E-B0B0-E0B7F8FD2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386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105ED6-34F4-4878-BA43-F2AF443240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D8D3AA-F276-42E1-A3DB-4231F30AB6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77C05A-7705-4E92-BC20-9B4190624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FF0F8-6D2F-4831-A56F-B5D0DA6608D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F906D-04C9-422B-9646-9546345DC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5EEF53-A26E-46AA-B0D8-41F02CE58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D81E-5874-428E-B0B0-E0B7F8FD2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804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1685D-27EA-4B26-BEB8-FF37F2BF8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06960-6492-4E10-959E-2C9AF1654D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01C45-1FF0-4DA6-8698-F7873E017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FF0F8-6D2F-4831-A56F-B5D0DA6608D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4397B8-EA8C-4FDE-87E3-2D5B33277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BE99B4-D022-4465-BDF7-04E942116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D81E-5874-428E-B0B0-E0B7F8FD2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236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FE016-B361-41F6-9040-3B3F1E8F3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84A8C6-684E-42FB-8BD1-818D5D8733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7DDDF-3730-4694-BA8E-D59CC62E8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FF0F8-6D2F-4831-A56F-B5D0DA6608D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38872B-2F21-4921-95AF-6BC8E6A97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AACADF-8F39-49F1-A20C-627AF3C74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D81E-5874-428E-B0B0-E0B7F8FD2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147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D9382-B756-489D-BF11-2E038145C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1BB4F-3F0E-4735-BE59-DFC2532274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292401-6262-457C-AD3A-3BC6C529BF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473D7D-F8F1-4420-92FF-F544E833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FF0F8-6D2F-4831-A56F-B5D0DA6608D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8667AC-FF1A-478B-9025-ED216CD34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3564E2-FA82-442E-BD2F-69934FFB2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D81E-5874-428E-B0B0-E0B7F8FD2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554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731E6-8C86-4B37-B7FE-755997300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33350B-C6E5-4EA4-8A73-03FECE5CE5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0341D-E706-46C0-A126-F45C9E35F8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1C6A90-8934-45A3-9224-681B8398AF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D9EFA5-5323-4F23-886A-F822F3A7B4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6861BD-9F3E-491A-AA0A-BD26BC196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FF0F8-6D2F-4831-A56F-B5D0DA6608D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7B9232-8AAE-4B4E-B114-00DFCF902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786388-F3B9-457A-8493-74AD81AE8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D81E-5874-428E-B0B0-E0B7F8FD2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605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16337-3323-48F5-9247-6ACBBE7C1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1052A8-C344-42FE-99F2-1FE388DBE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FF0F8-6D2F-4831-A56F-B5D0DA6608D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A29225-5104-44D4-8796-B3C02145C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E7A2BE-8FC9-4822-BF5B-F6FF161B9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D81E-5874-428E-B0B0-E0B7F8FD2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198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BB06D5-C1F5-4271-9E10-563912DC9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FF0F8-6D2F-4831-A56F-B5D0DA6608D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94DC60-97DF-4F9F-8F00-C37225B85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A69D96-B0B2-4534-86EB-1BCE87B03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D81E-5874-428E-B0B0-E0B7F8FD2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619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0AD02-1E9F-48A4-9B17-12E85BC52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79347C-4BC1-4CA9-9036-ED519250B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87B535-C337-4DE5-B4E6-7B041EBD77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EF3D12-658D-4539-B94C-8EDE1DA9A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FF0F8-6D2F-4831-A56F-B5D0DA6608D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2CF785-17B6-4E50-AA65-569962AF0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3B91C6-51BD-4C8E-8DDF-8E7F947E3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D81E-5874-428E-B0B0-E0B7F8FD2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837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495CF-DEFB-437A-9AAF-A4B862EA7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4FDF90-D317-45AD-9642-6212ABF02D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83200F-CA67-46B8-A3FC-D4C789647C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34F63F-C3AB-46A5-AFBA-4BA193DCA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FF0F8-6D2F-4831-A56F-B5D0DA6608D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9E4C9F-4F60-423D-91B5-1E4DF3A04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CD2AC6-2113-48F3-8800-DE3CB775B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D81E-5874-428E-B0B0-E0B7F8FD2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577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8C3E51-3E3D-483B-B75B-161565BAB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D7DB37-D4F8-46AE-9647-5C8DC44F10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CDF81-83BF-4167-8A1A-11B25B1EB6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FF0F8-6D2F-4831-A56F-B5D0DA6608D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E50062-66EE-4F78-B564-732185C33D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4580B6-105D-43D9-A206-EC1281317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FD81E-5874-428E-B0B0-E0B7F8FD2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913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AB78106-693C-4450-9F35-E89FDC361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242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82C58B-58C9-4E80-AD3B-258E176AFA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150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96BD8F-5D1B-4F5C-98FC-54189C713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409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D39AFC-0339-4FC8-9128-DABAEAD7CD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707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16985A-A748-4422-995B-B47F65E7AC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304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233711-C50D-4B69-8484-007363370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276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DF7DB2-5A57-4246-B39F-846F4E2D74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810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9A127F-2913-47E5-B70C-4A4368339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184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621A5D-67A4-4AE9-A2CF-E7DB14E43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04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BC3F00-419D-4284-A731-979331BDA1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743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3ED02C-054F-4D10-83CE-2A88510FE3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1173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0</Words>
  <Application>Microsoft Office PowerPoint</Application>
  <PresentationFormat>Widescreen</PresentationFormat>
  <Paragraphs>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Roman Curca</dc:creator>
  <cp:lastModifiedBy>Roman Curca</cp:lastModifiedBy>
  <cp:revision>2</cp:revision>
  <cp:lastPrinted>2021-10-11T14:06:22Z</cp:lastPrinted>
  <dcterms:created xsi:type="dcterms:W3CDTF">2021-10-11T13:03:42Z</dcterms:created>
  <dcterms:modified xsi:type="dcterms:W3CDTF">2021-10-11T14:13:15Z</dcterms:modified>
</cp:coreProperties>
</file>